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</p:sldMasterIdLst>
  <p:sldIdLst>
    <p:sldId id="258" r:id="rId6"/>
    <p:sldId id="259" r:id="rId7"/>
  </p:sldIdLst>
  <p:sldSz cx="1143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27A49-09F0-7A5F-CFEB-C1724961F340}" v="11" dt="2022-06-08T05:38:52.528"/>
    <p1510:client id="{CC92EE9E-C96D-D241-98E9-4B1665704040}" v="4" dt="2022-06-08T07:41:35.471"/>
    <p1510:client id="{E57E0342-BE27-8741-A232-3EF834859A8B}" v="5" dt="2022-06-08T01:22:05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>
        <p:scale>
          <a:sx n="50" d="100"/>
          <a:sy n="50" d="100"/>
        </p:scale>
        <p:origin x="299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cenas, Deanne Charlotte (RX)" userId="03df6a62-ef31-4b77-85f8-7a17a4de21e9" providerId="ADAL" clId="{CC92EE9E-C96D-D241-98E9-4B1665704040}"/>
    <pc:docChg chg="custSel modSld modMainMaster">
      <pc:chgData name="Barcenas, Deanne Charlotte (RX)" userId="03df6a62-ef31-4b77-85f8-7a17a4de21e9" providerId="ADAL" clId="{CC92EE9E-C96D-D241-98E9-4B1665704040}" dt="2022-06-08T07:41:35.471" v="18"/>
      <pc:docMkLst>
        <pc:docMk/>
      </pc:docMkLst>
      <pc:sldChg chg="addSp delSp modSp mod">
        <pc:chgData name="Barcenas, Deanne Charlotte (RX)" userId="03df6a62-ef31-4b77-85f8-7a17a4de21e9" providerId="ADAL" clId="{CC92EE9E-C96D-D241-98E9-4B1665704040}" dt="2022-06-08T04:30:23.474" v="3" actId="27636"/>
        <pc:sldMkLst>
          <pc:docMk/>
          <pc:sldMk cId="163049888" sldId="258"/>
        </pc:sldMkLst>
        <pc:spChg chg="del">
          <ac:chgData name="Barcenas, Deanne Charlotte (RX)" userId="03df6a62-ef31-4b77-85f8-7a17a4de21e9" providerId="ADAL" clId="{CC92EE9E-C96D-D241-98E9-4B1665704040}" dt="2022-06-08T04:30:23.452" v="2"/>
          <ac:spMkLst>
            <pc:docMk/>
            <pc:sldMk cId="163049888" sldId="258"/>
            <ac:spMk id="2" creationId="{A3CE33F6-C12D-13CD-57A0-E201C57F926B}"/>
          </ac:spMkLst>
        </pc:spChg>
        <pc:spChg chg="del">
          <ac:chgData name="Barcenas, Deanne Charlotte (RX)" userId="03df6a62-ef31-4b77-85f8-7a17a4de21e9" providerId="ADAL" clId="{CC92EE9E-C96D-D241-98E9-4B1665704040}" dt="2022-06-08T04:30:23.452" v="2"/>
          <ac:spMkLst>
            <pc:docMk/>
            <pc:sldMk cId="163049888" sldId="258"/>
            <ac:spMk id="3" creationId="{37A4B72B-8C7B-BCB6-077F-1216F8E4DB24}"/>
          </ac:spMkLst>
        </pc:spChg>
        <pc:spChg chg="del">
          <ac:chgData name="Barcenas, Deanne Charlotte (RX)" userId="03df6a62-ef31-4b77-85f8-7a17a4de21e9" providerId="ADAL" clId="{CC92EE9E-C96D-D241-98E9-4B1665704040}" dt="2022-06-08T04:30:23.452" v="2"/>
          <ac:spMkLst>
            <pc:docMk/>
            <pc:sldMk cId="163049888" sldId="258"/>
            <ac:spMk id="4" creationId="{C80D7E95-6812-F060-AAF7-878DD0B2B1CC}"/>
          </ac:spMkLst>
        </pc:spChg>
        <pc:spChg chg="del">
          <ac:chgData name="Barcenas, Deanne Charlotte (RX)" userId="03df6a62-ef31-4b77-85f8-7a17a4de21e9" providerId="ADAL" clId="{CC92EE9E-C96D-D241-98E9-4B1665704040}" dt="2022-06-08T04:30:23.452" v="2"/>
          <ac:spMkLst>
            <pc:docMk/>
            <pc:sldMk cId="163049888" sldId="258"/>
            <ac:spMk id="5" creationId="{25CF708A-63FB-6A20-D6FA-60B78D6AAC3D}"/>
          </ac:spMkLst>
        </pc:spChg>
        <pc:spChg chg="add mod">
          <ac:chgData name="Barcenas, Deanne Charlotte (RX)" userId="03df6a62-ef31-4b77-85f8-7a17a4de21e9" providerId="ADAL" clId="{CC92EE9E-C96D-D241-98E9-4B1665704040}" dt="2022-06-08T04:30:23.452" v="2"/>
          <ac:spMkLst>
            <pc:docMk/>
            <pc:sldMk cId="163049888" sldId="258"/>
            <ac:spMk id="6" creationId="{CA4036F8-F4EC-C087-CA6C-5EABD6C60D17}"/>
          </ac:spMkLst>
        </pc:spChg>
        <pc:spChg chg="add mod">
          <ac:chgData name="Barcenas, Deanne Charlotte (RX)" userId="03df6a62-ef31-4b77-85f8-7a17a4de21e9" providerId="ADAL" clId="{CC92EE9E-C96D-D241-98E9-4B1665704040}" dt="2022-06-08T04:30:23.452" v="2"/>
          <ac:spMkLst>
            <pc:docMk/>
            <pc:sldMk cId="163049888" sldId="258"/>
            <ac:spMk id="7" creationId="{81F127F1-CB38-EF13-D0D4-13260BCB73A8}"/>
          </ac:spMkLst>
        </pc:spChg>
        <pc:spChg chg="add mod">
          <ac:chgData name="Barcenas, Deanne Charlotte (RX)" userId="03df6a62-ef31-4b77-85f8-7a17a4de21e9" providerId="ADAL" clId="{CC92EE9E-C96D-D241-98E9-4B1665704040}" dt="2022-06-08T04:30:23.474" v="3" actId="27636"/>
          <ac:spMkLst>
            <pc:docMk/>
            <pc:sldMk cId="163049888" sldId="258"/>
            <ac:spMk id="8" creationId="{8AEA987F-927A-0E9C-1D87-23531F5CBEB4}"/>
          </ac:spMkLst>
        </pc:spChg>
        <pc:spChg chg="add mod">
          <ac:chgData name="Barcenas, Deanne Charlotte (RX)" userId="03df6a62-ef31-4b77-85f8-7a17a4de21e9" providerId="ADAL" clId="{CC92EE9E-C96D-D241-98E9-4B1665704040}" dt="2022-06-08T04:30:23.452" v="2"/>
          <ac:spMkLst>
            <pc:docMk/>
            <pc:sldMk cId="163049888" sldId="258"/>
            <ac:spMk id="9" creationId="{BE451892-2E4A-4F44-384B-969526EEA412}"/>
          </ac:spMkLst>
        </pc:spChg>
      </pc:sldChg>
      <pc:sldChg chg="modSp mod">
        <pc:chgData name="Barcenas, Deanne Charlotte (RX)" userId="03df6a62-ef31-4b77-85f8-7a17a4de21e9" providerId="ADAL" clId="{CC92EE9E-C96D-D241-98E9-4B1665704040}" dt="2022-06-08T04:30:09.631" v="1" actId="27636"/>
        <pc:sldMkLst>
          <pc:docMk/>
          <pc:sldMk cId="3275217128" sldId="259"/>
        </pc:sldMkLst>
        <pc:spChg chg="mod">
          <ac:chgData name="Barcenas, Deanne Charlotte (RX)" userId="03df6a62-ef31-4b77-85f8-7a17a4de21e9" providerId="ADAL" clId="{CC92EE9E-C96D-D241-98E9-4B1665704040}" dt="2022-06-08T04:30:09.631" v="1" actId="27636"/>
          <ac:spMkLst>
            <pc:docMk/>
            <pc:sldMk cId="3275217128" sldId="259"/>
            <ac:spMk id="3" creationId="{75EBCE88-F042-9D8F-43EB-14AD93A38343}"/>
          </ac:spMkLst>
        </pc:spChg>
      </pc:sldChg>
      <pc:sldMasterChg chg="addSp modSp mod modSldLayout">
        <pc:chgData name="Barcenas, Deanne Charlotte (RX)" userId="03df6a62-ef31-4b77-85f8-7a17a4de21e9" providerId="ADAL" clId="{CC92EE9E-C96D-D241-98E9-4B1665704040}" dt="2022-06-08T07:41:30.709" v="17" actId="1036"/>
        <pc:sldMasterMkLst>
          <pc:docMk/>
          <pc:sldMasterMk cId="469026219" sldId="2147483660"/>
        </pc:sldMasterMkLst>
        <pc:picChg chg="add mod">
          <ac:chgData name="Barcenas, Deanne Charlotte (RX)" userId="03df6a62-ef31-4b77-85f8-7a17a4de21e9" providerId="ADAL" clId="{CC92EE9E-C96D-D241-98E9-4B1665704040}" dt="2022-06-08T07:41:30.709" v="17" actId="1036"/>
          <ac:picMkLst>
            <pc:docMk/>
            <pc:sldMasterMk cId="469026219" sldId="2147483660"/>
            <ac:picMk id="10" creationId="{A86C7E25-BD1B-26BB-D913-3D10205E895F}"/>
          </ac:picMkLst>
        </pc:picChg>
        <pc:sldLayoutChg chg="modSp">
          <pc:chgData name="Barcenas, Deanne Charlotte (RX)" userId="03df6a62-ef31-4b77-85f8-7a17a4de21e9" providerId="ADAL" clId="{CC92EE9E-C96D-D241-98E9-4B1665704040}" dt="2022-06-08T04:30:09.483" v="0" actId="12"/>
          <pc:sldLayoutMkLst>
            <pc:docMk/>
            <pc:sldMasterMk cId="469026219" sldId="2147483660"/>
            <pc:sldLayoutMk cId="181036552" sldId="2147483661"/>
          </pc:sldLayoutMkLst>
          <pc:spChg chg="mod">
            <ac:chgData name="Barcenas, Deanne Charlotte (RX)" userId="03df6a62-ef31-4b77-85f8-7a17a4de21e9" providerId="ADAL" clId="{CC92EE9E-C96D-D241-98E9-4B1665704040}" dt="2022-06-08T04:30:09.483" v="0" actId="12"/>
            <ac:spMkLst>
              <pc:docMk/>
              <pc:sldMasterMk cId="469026219" sldId="2147483660"/>
              <pc:sldLayoutMk cId="181036552" sldId="2147483661"/>
              <ac:spMk id="8" creationId="{6F35F88A-8733-CB54-84F1-46DCD5DC5541}"/>
            </ac:spMkLst>
          </pc:spChg>
        </pc:sldLayoutChg>
      </pc:sldMasterChg>
      <pc:sldMasterChg chg="addSp modSp">
        <pc:chgData name="Barcenas, Deanne Charlotte (RX)" userId="03df6a62-ef31-4b77-85f8-7a17a4de21e9" providerId="ADAL" clId="{CC92EE9E-C96D-D241-98E9-4B1665704040}" dt="2022-06-08T07:41:35.471" v="18"/>
        <pc:sldMasterMkLst>
          <pc:docMk/>
          <pc:sldMasterMk cId="161705962" sldId="2147483662"/>
        </pc:sldMasterMkLst>
        <pc:picChg chg="add mod">
          <ac:chgData name="Barcenas, Deanne Charlotte (RX)" userId="03df6a62-ef31-4b77-85f8-7a17a4de21e9" providerId="ADAL" clId="{CC92EE9E-C96D-D241-98E9-4B1665704040}" dt="2022-06-08T07:41:35.471" v="18"/>
          <ac:picMkLst>
            <pc:docMk/>
            <pc:sldMasterMk cId="161705962" sldId="2147483662"/>
            <ac:picMk id="9" creationId="{61C3C9B2-153E-031C-7790-CAFC9DDE4E12}"/>
          </ac:picMkLst>
        </pc:picChg>
      </pc:sldMasterChg>
    </pc:docChg>
  </pc:docChgLst>
  <pc:docChgLst>
    <pc:chgData name="Barcenas, Deanne Charlotte (RX)" userId="03df6a62-ef31-4b77-85f8-7a17a4de21e9" providerId="ADAL" clId="{E57E0342-BE27-8741-A232-3EF834859A8B}"/>
    <pc:docChg chg="custSel addSld delSld modSld addMainMaster modMainMaster">
      <pc:chgData name="Barcenas, Deanne Charlotte (RX)" userId="03df6a62-ef31-4b77-85f8-7a17a4de21e9" providerId="ADAL" clId="{E57E0342-BE27-8741-A232-3EF834859A8B}" dt="2022-06-08T01:25:12.650" v="38" actId="680"/>
      <pc:docMkLst>
        <pc:docMk/>
      </pc:docMkLst>
      <pc:sldChg chg="modSp mod">
        <pc:chgData name="Barcenas, Deanne Charlotte (RX)" userId="03df6a62-ef31-4b77-85f8-7a17a4de21e9" providerId="ADAL" clId="{E57E0342-BE27-8741-A232-3EF834859A8B}" dt="2022-06-08T01:16:47.708" v="10" actId="27636"/>
        <pc:sldMkLst>
          <pc:docMk/>
          <pc:sldMk cId="163049888" sldId="258"/>
        </pc:sldMkLst>
        <pc:spChg chg="mod">
          <ac:chgData name="Barcenas, Deanne Charlotte (RX)" userId="03df6a62-ef31-4b77-85f8-7a17a4de21e9" providerId="ADAL" clId="{E57E0342-BE27-8741-A232-3EF834859A8B}" dt="2022-06-08T01:16:47.708" v="10" actId="27636"/>
          <ac:spMkLst>
            <pc:docMk/>
            <pc:sldMk cId="163049888" sldId="258"/>
            <ac:spMk id="5" creationId="{25CF708A-63FB-6A20-D6FA-60B78D6AAC3D}"/>
          </ac:spMkLst>
        </pc:spChg>
      </pc:sldChg>
      <pc:sldChg chg="del">
        <pc:chgData name="Barcenas, Deanne Charlotte (RX)" userId="03df6a62-ef31-4b77-85f8-7a17a4de21e9" providerId="ADAL" clId="{E57E0342-BE27-8741-A232-3EF834859A8B}" dt="2022-06-08T01:15:40.103" v="0" actId="2696"/>
        <pc:sldMkLst>
          <pc:docMk/>
          <pc:sldMk cId="2375405960" sldId="259"/>
        </pc:sldMkLst>
      </pc:sldChg>
      <pc:sldChg chg="new">
        <pc:chgData name="Barcenas, Deanne Charlotte (RX)" userId="03df6a62-ef31-4b77-85f8-7a17a4de21e9" providerId="ADAL" clId="{E57E0342-BE27-8741-A232-3EF834859A8B}" dt="2022-06-08T01:25:12.650" v="38" actId="680"/>
        <pc:sldMkLst>
          <pc:docMk/>
          <pc:sldMk cId="3275217128" sldId="259"/>
        </pc:sldMkLst>
      </pc:sldChg>
      <pc:sldChg chg="del">
        <pc:chgData name="Barcenas, Deanne Charlotte (RX)" userId="03df6a62-ef31-4b77-85f8-7a17a4de21e9" providerId="ADAL" clId="{E57E0342-BE27-8741-A232-3EF834859A8B}" dt="2022-06-08T01:15:40.103" v="0" actId="2696"/>
        <pc:sldMkLst>
          <pc:docMk/>
          <pc:sldMk cId="2612395662" sldId="260"/>
        </pc:sldMkLst>
      </pc:sldChg>
      <pc:sldChg chg="del">
        <pc:chgData name="Barcenas, Deanne Charlotte (RX)" userId="03df6a62-ef31-4b77-85f8-7a17a4de21e9" providerId="ADAL" clId="{E57E0342-BE27-8741-A232-3EF834859A8B}" dt="2022-06-08T01:15:40.103" v="0" actId="2696"/>
        <pc:sldMkLst>
          <pc:docMk/>
          <pc:sldMk cId="1808375551" sldId="261"/>
        </pc:sldMkLst>
      </pc:sldChg>
      <pc:sldChg chg="del">
        <pc:chgData name="Barcenas, Deanne Charlotte (RX)" userId="03df6a62-ef31-4b77-85f8-7a17a4de21e9" providerId="ADAL" clId="{E57E0342-BE27-8741-A232-3EF834859A8B}" dt="2022-06-08T01:15:40.103" v="0" actId="2696"/>
        <pc:sldMkLst>
          <pc:docMk/>
          <pc:sldMk cId="11873163" sldId="262"/>
        </pc:sldMkLst>
      </pc:sldChg>
      <pc:sldMasterChg chg="addSp modSp mod modSldLayout">
        <pc:chgData name="Barcenas, Deanne Charlotte (RX)" userId="03df6a62-ef31-4b77-85f8-7a17a4de21e9" providerId="ADAL" clId="{E57E0342-BE27-8741-A232-3EF834859A8B}" dt="2022-06-08T01:16:58.573" v="18" actId="1036"/>
        <pc:sldMasterMkLst>
          <pc:docMk/>
          <pc:sldMasterMk cId="469026219" sldId="2147483660"/>
        </pc:sldMasterMkLst>
        <pc:picChg chg="add mod">
          <ac:chgData name="Barcenas, Deanne Charlotte (RX)" userId="03df6a62-ef31-4b77-85f8-7a17a4de21e9" providerId="ADAL" clId="{E57E0342-BE27-8741-A232-3EF834859A8B}" dt="2022-06-08T01:16:14.190" v="2" actId="27614"/>
          <ac:picMkLst>
            <pc:docMk/>
            <pc:sldMasterMk cId="469026219" sldId="2147483660"/>
            <ac:picMk id="9" creationId="{DC060EB3-3615-55BC-8A9E-7C569DD0E2B9}"/>
          </ac:picMkLst>
        </pc:picChg>
        <pc:sldLayoutChg chg="modSp mod">
          <pc:chgData name="Barcenas, Deanne Charlotte (RX)" userId="03df6a62-ef31-4b77-85f8-7a17a4de21e9" providerId="ADAL" clId="{E57E0342-BE27-8741-A232-3EF834859A8B}" dt="2022-06-08T01:16:58.573" v="18" actId="1036"/>
          <pc:sldLayoutMkLst>
            <pc:docMk/>
            <pc:sldMasterMk cId="469026219" sldId="2147483660"/>
            <pc:sldLayoutMk cId="181036552" sldId="2147483661"/>
          </pc:sldLayoutMkLst>
          <pc:spChg chg="mod">
            <ac:chgData name="Barcenas, Deanne Charlotte (RX)" userId="03df6a62-ef31-4b77-85f8-7a17a4de21e9" providerId="ADAL" clId="{E57E0342-BE27-8741-A232-3EF834859A8B}" dt="2022-06-08T01:16:22.519" v="4" actId="1076"/>
            <ac:spMkLst>
              <pc:docMk/>
              <pc:sldMasterMk cId="469026219" sldId="2147483660"/>
              <pc:sldLayoutMk cId="181036552" sldId="2147483661"/>
              <ac:spMk id="9" creationId="{5A37BED3-FC59-1BFD-FB8A-E45D6E7FA34A}"/>
            </ac:spMkLst>
          </pc:spChg>
          <pc:spChg chg="mod">
            <ac:chgData name="Barcenas, Deanne Charlotte (RX)" userId="03df6a62-ef31-4b77-85f8-7a17a4de21e9" providerId="ADAL" clId="{E57E0342-BE27-8741-A232-3EF834859A8B}" dt="2022-06-08T01:16:58.573" v="18" actId="1036"/>
            <ac:spMkLst>
              <pc:docMk/>
              <pc:sldMasterMk cId="469026219" sldId="2147483660"/>
              <pc:sldLayoutMk cId="181036552" sldId="2147483661"/>
              <ac:spMk id="10" creationId="{6C77EC9C-4013-8FDC-AA09-ADE0DEAAF20B}"/>
            </ac:spMkLst>
          </pc:spChg>
        </pc:sldLayoutChg>
      </pc:sldMasterChg>
      <pc:sldMasterChg chg="addSp modSp new mod addSldLayout delSldLayout modSldLayout">
        <pc:chgData name="Barcenas, Deanne Charlotte (RX)" userId="03df6a62-ef31-4b77-85f8-7a17a4de21e9" providerId="ADAL" clId="{E57E0342-BE27-8741-A232-3EF834859A8B}" dt="2022-06-08T01:22:05.140" v="37"/>
        <pc:sldMasterMkLst>
          <pc:docMk/>
          <pc:sldMasterMk cId="161705962" sldId="2147483662"/>
        </pc:sldMasterMkLst>
        <pc:picChg chg="add mod">
          <ac:chgData name="Barcenas, Deanne Charlotte (RX)" userId="03df6a62-ef31-4b77-85f8-7a17a4de21e9" providerId="ADAL" clId="{E57E0342-BE27-8741-A232-3EF834859A8B}" dt="2022-06-08T01:20:08.307" v="21" actId="27614"/>
          <ac:picMkLst>
            <pc:docMk/>
            <pc:sldMasterMk cId="161705962" sldId="2147483662"/>
            <ac:picMk id="8" creationId="{C75E5CDD-3772-9918-282F-0549AD9717C8}"/>
          </ac:picMkLst>
        </pc:picChg>
        <pc:sldLayoutChg chg="addSp delSp modSp new mod replId">
          <pc:chgData name="Barcenas, Deanne Charlotte (RX)" userId="03df6a62-ef31-4b77-85f8-7a17a4de21e9" providerId="ADAL" clId="{E57E0342-BE27-8741-A232-3EF834859A8B}" dt="2022-06-08T01:22:05.140" v="37"/>
          <pc:sldLayoutMkLst>
            <pc:docMk/>
            <pc:sldMasterMk cId="161705962" sldId="2147483662"/>
            <pc:sldLayoutMk cId="1999126665" sldId="2147483663"/>
          </pc:sldLayoutMkLst>
          <pc:spChg chg="del">
            <ac:chgData name="Barcenas, Deanne Charlotte (RX)" userId="03df6a62-ef31-4b77-85f8-7a17a4de21e9" providerId="ADAL" clId="{E57E0342-BE27-8741-A232-3EF834859A8B}" dt="2022-06-08T01:21:48.034" v="32" actId="478"/>
            <ac:spMkLst>
              <pc:docMk/>
              <pc:sldMasterMk cId="161705962" sldId="2147483662"/>
              <pc:sldLayoutMk cId="1999126665" sldId="2147483663"/>
              <ac:spMk id="2" creationId="{7ABF46AB-3A43-9BD7-536F-46BDB7A291E6}"/>
            </ac:spMkLst>
          </pc:spChg>
          <pc:spChg chg="del">
            <ac:chgData name="Barcenas, Deanne Charlotte (RX)" userId="03df6a62-ef31-4b77-85f8-7a17a4de21e9" providerId="ADAL" clId="{E57E0342-BE27-8741-A232-3EF834859A8B}" dt="2022-06-08T01:21:49.971" v="33" actId="478"/>
            <ac:spMkLst>
              <pc:docMk/>
              <pc:sldMasterMk cId="161705962" sldId="2147483662"/>
              <pc:sldLayoutMk cId="1999126665" sldId="2147483663"/>
              <ac:spMk id="3" creationId="{B1F0C549-3259-F6DA-D09C-C9ACC6C0E7F3}"/>
            </ac:spMkLst>
          </pc:spChg>
          <pc:spChg chg="del">
            <ac:chgData name="Barcenas, Deanne Charlotte (RX)" userId="03df6a62-ef31-4b77-85f8-7a17a4de21e9" providerId="ADAL" clId="{E57E0342-BE27-8741-A232-3EF834859A8B}" dt="2022-06-08T01:21:52.729" v="34" actId="478"/>
            <ac:spMkLst>
              <pc:docMk/>
              <pc:sldMasterMk cId="161705962" sldId="2147483662"/>
              <pc:sldLayoutMk cId="1999126665" sldId="2147483663"/>
              <ac:spMk id="4" creationId="{78A2661B-3C50-6576-AFC9-785184E5CB73}"/>
            </ac:spMkLst>
          </pc:spChg>
          <pc:spChg chg="del">
            <ac:chgData name="Barcenas, Deanne Charlotte (RX)" userId="03df6a62-ef31-4b77-85f8-7a17a4de21e9" providerId="ADAL" clId="{E57E0342-BE27-8741-A232-3EF834859A8B}" dt="2022-06-08T01:21:54.793" v="35" actId="478"/>
            <ac:spMkLst>
              <pc:docMk/>
              <pc:sldMasterMk cId="161705962" sldId="2147483662"/>
              <pc:sldLayoutMk cId="1999126665" sldId="2147483663"/>
              <ac:spMk id="5" creationId="{174510D9-5475-AA8A-ED9D-BD653B43F73D}"/>
            </ac:spMkLst>
          </pc:spChg>
          <pc:spChg chg="del">
            <ac:chgData name="Barcenas, Deanne Charlotte (RX)" userId="03df6a62-ef31-4b77-85f8-7a17a4de21e9" providerId="ADAL" clId="{E57E0342-BE27-8741-A232-3EF834859A8B}" dt="2022-06-08T01:21:56.083" v="36" actId="478"/>
            <ac:spMkLst>
              <pc:docMk/>
              <pc:sldMasterMk cId="161705962" sldId="2147483662"/>
              <pc:sldLayoutMk cId="1999126665" sldId="2147483663"/>
              <ac:spMk id="6" creationId="{48943C64-588E-78B8-C33D-27AED9606D4A}"/>
            </ac:spMkLst>
          </pc:spChg>
          <pc:spChg chg="add mod">
            <ac:chgData name="Barcenas, Deanne Charlotte (RX)" userId="03df6a62-ef31-4b77-85f8-7a17a4de21e9" providerId="ADAL" clId="{E57E0342-BE27-8741-A232-3EF834859A8B}" dt="2022-06-08T01:22:05.140" v="37"/>
            <ac:spMkLst>
              <pc:docMk/>
              <pc:sldMasterMk cId="161705962" sldId="2147483662"/>
              <pc:sldLayoutMk cId="1999126665" sldId="2147483663"/>
              <ac:spMk id="7" creationId="{9D8DB91F-675E-4CA3-8663-1DB02A0BF351}"/>
            </ac:spMkLst>
          </pc:spChg>
          <pc:spChg chg="add mod">
            <ac:chgData name="Barcenas, Deanne Charlotte (RX)" userId="03df6a62-ef31-4b77-85f8-7a17a4de21e9" providerId="ADAL" clId="{E57E0342-BE27-8741-A232-3EF834859A8B}" dt="2022-06-08T01:22:05.140" v="37"/>
            <ac:spMkLst>
              <pc:docMk/>
              <pc:sldMasterMk cId="161705962" sldId="2147483662"/>
              <pc:sldLayoutMk cId="1999126665" sldId="2147483663"/>
              <ac:spMk id="8" creationId="{581F64A8-03B4-3D14-8FC8-BC37916AEFF6}"/>
            </ac:spMkLst>
          </pc:spChg>
        </pc:sldLayoutChg>
        <pc:sldLayoutChg chg="new del replId">
          <pc:chgData name="Barcenas, Deanne Charlotte (RX)" userId="03df6a62-ef31-4b77-85f8-7a17a4de21e9" providerId="ADAL" clId="{E57E0342-BE27-8741-A232-3EF834859A8B}" dt="2022-06-08T01:20:18.402" v="22" actId="2696"/>
          <pc:sldLayoutMkLst>
            <pc:docMk/>
            <pc:sldMasterMk cId="161705962" sldId="2147483662"/>
            <pc:sldLayoutMk cId="331920238" sldId="2147483664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12" v="26" actId="2696"/>
          <pc:sldLayoutMkLst>
            <pc:docMk/>
            <pc:sldMasterMk cId="161705962" sldId="2147483662"/>
            <pc:sldLayoutMk cId="1086096555" sldId="2147483665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08" v="23" actId="2696"/>
          <pc:sldLayoutMkLst>
            <pc:docMk/>
            <pc:sldMasterMk cId="161705962" sldId="2147483662"/>
            <pc:sldLayoutMk cId="1055988288" sldId="2147483666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26" v="28" actId="2696"/>
          <pc:sldLayoutMkLst>
            <pc:docMk/>
            <pc:sldMasterMk cId="161705962" sldId="2147483662"/>
            <pc:sldLayoutMk cId="3240729714" sldId="2147483667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11" v="25" actId="2696"/>
          <pc:sldLayoutMkLst>
            <pc:docMk/>
            <pc:sldMasterMk cId="161705962" sldId="2147483662"/>
            <pc:sldLayoutMk cId="3916431480" sldId="2147483668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31" v="31" actId="2696"/>
          <pc:sldLayoutMkLst>
            <pc:docMk/>
            <pc:sldMasterMk cId="161705962" sldId="2147483662"/>
            <pc:sldLayoutMk cId="3079306888" sldId="2147483669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10" v="24" actId="2696"/>
          <pc:sldLayoutMkLst>
            <pc:docMk/>
            <pc:sldMasterMk cId="161705962" sldId="2147483662"/>
            <pc:sldLayoutMk cId="1801289950" sldId="2147483670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29" v="29" actId="2696"/>
          <pc:sldLayoutMkLst>
            <pc:docMk/>
            <pc:sldMasterMk cId="161705962" sldId="2147483662"/>
            <pc:sldLayoutMk cId="2661071224" sldId="2147483671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30" v="30" actId="2696"/>
          <pc:sldLayoutMkLst>
            <pc:docMk/>
            <pc:sldMasterMk cId="161705962" sldId="2147483662"/>
            <pc:sldLayoutMk cId="2560971707" sldId="2147483672"/>
          </pc:sldLayoutMkLst>
        </pc:sldLayoutChg>
        <pc:sldLayoutChg chg="new del replId">
          <pc:chgData name="Barcenas, Deanne Charlotte (RX)" userId="03df6a62-ef31-4b77-85f8-7a17a4de21e9" providerId="ADAL" clId="{E57E0342-BE27-8741-A232-3EF834859A8B}" dt="2022-06-08T01:20:18.424" v="27" actId="2696"/>
          <pc:sldLayoutMkLst>
            <pc:docMk/>
            <pc:sldMasterMk cId="161705962" sldId="2147483662"/>
            <pc:sldLayoutMk cId="2049287960" sldId="2147483673"/>
          </pc:sldLayoutMkLst>
        </pc:sldLayoutChg>
      </pc:sldMasterChg>
    </pc:docChg>
  </pc:docChgLst>
  <pc:docChgLst>
    <pc:chgData name="Huang, Sunantha (RX)" userId="S::huangs002@b2b.regn.net::86ee8f8d-16a7-4d5e-8366-00375bfbbd6b" providerId="AD" clId="Web-{C6127A49-09F0-7A5F-CFEB-C1724961F340}"/>
    <pc:docChg chg="modSld">
      <pc:chgData name="Huang, Sunantha (RX)" userId="S::huangs002@b2b.regn.net::86ee8f8d-16a7-4d5e-8366-00375bfbbd6b" providerId="AD" clId="Web-{C6127A49-09F0-7A5F-CFEB-C1724961F340}" dt="2022-06-08T05:38:52.528" v="10"/>
      <pc:docMkLst>
        <pc:docMk/>
      </pc:docMkLst>
      <pc:sldChg chg="modSp">
        <pc:chgData name="Huang, Sunantha (RX)" userId="S::huangs002@b2b.regn.net::86ee8f8d-16a7-4d5e-8366-00375bfbbd6b" providerId="AD" clId="Web-{C6127A49-09F0-7A5F-CFEB-C1724961F340}" dt="2022-06-08T05:38:17.918" v="8" actId="20577"/>
        <pc:sldMkLst>
          <pc:docMk/>
          <pc:sldMk cId="163049888" sldId="258"/>
        </pc:sldMkLst>
        <pc:spChg chg="mod">
          <ac:chgData name="Huang, Sunantha (RX)" userId="S::huangs002@b2b.regn.net::86ee8f8d-16a7-4d5e-8366-00375bfbbd6b" providerId="AD" clId="Web-{C6127A49-09F0-7A5F-CFEB-C1724961F340}" dt="2022-06-08T05:38:17.918" v="8" actId="20577"/>
          <ac:spMkLst>
            <pc:docMk/>
            <pc:sldMk cId="163049888" sldId="258"/>
            <ac:spMk id="6" creationId="{CA4036F8-F4EC-C087-CA6C-5EABD6C60D17}"/>
          </ac:spMkLst>
        </pc:spChg>
      </pc:sldChg>
      <pc:sldChg chg="addSp delSp">
        <pc:chgData name="Huang, Sunantha (RX)" userId="S::huangs002@b2b.regn.net::86ee8f8d-16a7-4d5e-8366-00375bfbbd6b" providerId="AD" clId="Web-{C6127A49-09F0-7A5F-CFEB-C1724961F340}" dt="2022-06-08T05:38:52.528" v="10"/>
        <pc:sldMkLst>
          <pc:docMk/>
          <pc:sldMk cId="3275217128" sldId="259"/>
        </pc:sldMkLst>
        <pc:spChg chg="add del">
          <ac:chgData name="Huang, Sunantha (RX)" userId="S::huangs002@b2b.regn.net::86ee8f8d-16a7-4d5e-8366-00375bfbbd6b" providerId="AD" clId="Web-{C6127A49-09F0-7A5F-CFEB-C1724961F340}" dt="2022-06-08T05:38:52.528" v="10"/>
          <ac:spMkLst>
            <pc:docMk/>
            <pc:sldMk cId="3275217128" sldId="259"/>
            <ac:spMk id="4" creationId="{E14A1596-AD1F-D949-9244-B227544C91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249" y="2344190"/>
            <a:ext cx="6786563" cy="60854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Everything You Need for Green Building</a:t>
            </a:r>
            <a:br>
              <a:rPr lang="en-US" dirty="0"/>
            </a:br>
            <a:r>
              <a:rPr lang="en-US" dirty="0"/>
              <a:t>Technologies and Solutions in One Place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35F88A-8733-CB54-84F1-46DCD5DC5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250" y="3141663"/>
            <a:ext cx="6786563" cy="3590925"/>
          </a:xfr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 sz="1800">
                <a:latin typeface="Poppins" pitchFamily="2" charset="77"/>
                <a:cs typeface="Poppins" pitchFamily="2" charset="77"/>
              </a:defRPr>
            </a:lvl1pPr>
            <a:lvl2pPr marL="857250" indent="-285750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 sz="1800">
                <a:latin typeface="Poppins" pitchFamily="2" charset="77"/>
                <a:cs typeface="Poppins" pitchFamily="2" charset="77"/>
              </a:defRPr>
            </a:lvl2pPr>
            <a:lvl3pPr marL="1428750" indent="-285750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 sz="1800">
                <a:latin typeface="Poppins" pitchFamily="2" charset="77"/>
                <a:cs typeface="Poppins" pitchFamily="2" charset="77"/>
              </a:defRPr>
            </a:lvl3pPr>
            <a:lvl4pPr marL="2000250" indent="-285750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 sz="1800">
                <a:latin typeface="Poppins" pitchFamily="2" charset="77"/>
                <a:cs typeface="Poppins" pitchFamily="2" charset="77"/>
              </a:defRPr>
            </a:lvl4pPr>
            <a:lvl5pPr marL="2571750" indent="-285750">
              <a:buClr>
                <a:schemeClr val="accent6">
                  <a:lumMod val="50000"/>
                </a:schemeClr>
              </a:buClr>
              <a:buFont typeface=".Hiragino Kaku Gothic Interface W3"/>
              <a:buChar char="⬥"/>
              <a:defRPr sz="18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Find cutting edge built environment innovations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5A37BED3-FC59-1BFD-FB8A-E45D6E7FA3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3647" y="9368443"/>
            <a:ext cx="4408141" cy="1347068"/>
          </a:xfrm>
        </p:spPr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77EC9C-4013-8FDC-AA09-ADE0DEAAF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4801" y="10393088"/>
            <a:ext cx="1890598" cy="35567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Booth #</a:t>
            </a:r>
          </a:p>
        </p:txBody>
      </p:sp>
    </p:spTree>
    <p:extLst>
      <p:ext uri="{BB962C8B-B14F-4D97-AF65-F5344CB8AC3E}">
        <p14:creationId xmlns:p14="http://schemas.microsoft.com/office/powerpoint/2010/main" val="18103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9D8DB91F-675E-4CA3-8663-1DB02A0BF3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3647" y="9368443"/>
            <a:ext cx="4408141" cy="1347068"/>
          </a:xfrm>
        </p:spPr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1F64A8-03B4-3D14-8FC8-BC37916AE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4801" y="10393088"/>
            <a:ext cx="1890598" cy="35567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Booth #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16454B14-5244-4E50-A037-79FF4C2313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4536" y="7747112"/>
            <a:ext cx="848564" cy="8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2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608544"/>
            <a:ext cx="985837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3042708"/>
            <a:ext cx="985837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10593919"/>
            <a:ext cx="25717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C921-4492-DE45-A53E-1FD256A3E7A6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10593919"/>
            <a:ext cx="3857625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10593919"/>
            <a:ext cx="25717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AEF7-99A9-8141-9332-9FC02F14ABB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580874-EC93-4B60-8F61-CB71F27155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2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6550A-84EC-EF27-D48C-0E04B39A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608013"/>
            <a:ext cx="9858375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B3FF7-1ED8-28D4-5155-8FAA5AE56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3043238"/>
            <a:ext cx="9858375" cy="725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85B9-A634-8902-A0FD-4F4A89654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10593388"/>
            <a:ext cx="25717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D334-FED9-F547-A44C-8AAB29675B33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C7434-3A21-CC1C-140D-5826EB2BC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10593388"/>
            <a:ext cx="3857625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4234A-4885-D7CA-1FF0-DBFD5E5B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10593388"/>
            <a:ext cx="25717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9BED-8914-1C4D-B181-42413BF34D3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7F48F0-ECE2-46E3-8C2C-1A9D2AE166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4036F8-F4EC-C087-CA6C-5EABD6C60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451892-2E4A-4F44-384B-969526EEA4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F127F1-CB38-EF13-D0D4-13260BCB7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A987F-927A-0E9C-1D87-23531F5CBE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B3F33CA-73BA-A69C-A7CC-C55BDB195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BCE88-F042-9D8F-43EB-14AD93A38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1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2185d2-6891-4819-8bbf-bb0b7410922c" xsi:nil="true"/>
    <lcf76f155ced4ddcb4097134ff3c332f xmlns="1096ff55-35ee-4187-81fb-80885151b4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B3B1A7B072A42A396CCFC8879852B" ma:contentTypeVersion="16" ma:contentTypeDescription="Create a new document." ma:contentTypeScope="" ma:versionID="17c219a27103d19189320269b18dee3e">
  <xsd:schema xmlns:xsd="http://www.w3.org/2001/XMLSchema" xmlns:xs="http://www.w3.org/2001/XMLSchema" xmlns:p="http://schemas.microsoft.com/office/2006/metadata/properties" xmlns:ns2="1096ff55-35ee-4187-81fb-80885151b4e5" xmlns:ns3="d02185d2-6891-4819-8bbf-bb0b7410922c" targetNamespace="http://schemas.microsoft.com/office/2006/metadata/properties" ma:root="true" ma:fieldsID="f609ec15ce71590daddaf15561bffcc7" ns2:_="" ns3:_="">
    <xsd:import namespace="1096ff55-35ee-4187-81fb-80885151b4e5"/>
    <xsd:import namespace="d02185d2-6891-4819-8bbf-bb0b74109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6ff55-35ee-4187-81fb-80885151b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185d2-6891-4819-8bbf-bb0b74109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fb450d-ae00-476a-b7d6-afbdc9ad7d9e}" ma:internalName="TaxCatchAll" ma:showField="CatchAllData" ma:web="d02185d2-6891-4819-8bbf-bb0b74109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2A090-4C34-4A7B-9F2F-69C4B5174426}">
  <ds:schemaRefs>
    <ds:schemaRef ds:uri="http://purl.org/dc/dcmitype/"/>
    <ds:schemaRef ds:uri="http://purl.org/dc/terms/"/>
    <ds:schemaRef ds:uri="d02185d2-6891-4819-8bbf-bb0b7410922c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096ff55-35ee-4187-81fb-80885151b4e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E4545E-7918-451B-B985-5BC8493EA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666A0-8DE1-41D5-A077-2154315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6ff55-35ee-4187-81fb-80885151b4e5"/>
    <ds:schemaRef ds:uri="d02185d2-6891-4819-8bbf-bb0b74109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.Hiragino Kaku Gothic Interface W3</vt:lpstr>
      <vt:lpstr>Arial</vt:lpstr>
      <vt:lpstr>Calibri</vt:lpstr>
      <vt:lpstr>Calibri Light</vt:lpstr>
      <vt:lpstr>Poppins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Barcenas, Deanne Charlotte (RX)</dc:creator>
  <cp:lastModifiedBy>Huang, Sunantha (RX)</cp:lastModifiedBy>
  <cp:revision>7</cp:revision>
  <dcterms:created xsi:type="dcterms:W3CDTF">2022-06-07T03:55:30Z</dcterms:created>
  <dcterms:modified xsi:type="dcterms:W3CDTF">2022-06-08T08:29:14Z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0x0101001E7B3B1A7B072A42A396CCFC8879852B</vt:lpwstr>
  </property>
  <property fmtid="{D5CDD505-2E9C-101B-9397-08002B2CF9AE}" pid="3" name="MediaServiceImageTags">
    <vt:lpwstr/>
  </property>
</Properties>
</file>