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  <p:sldMasterId id="2147483662" r:id="rId5"/>
  </p:sldMasterIdLst>
  <p:sldIdLst>
    <p:sldId id="260" r:id="rId6"/>
    <p:sldId id="259" r:id="rId7"/>
  </p:sldIdLst>
  <p:sldSz cx="8256588" cy="19018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1A3B3F-2613-3B4E-A7D9-2ED7D868C297}" v="21" dt="2022-06-08T07:39:52.55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75"/>
    <p:restoredTop sz="94689"/>
  </p:normalViewPr>
  <p:slideViewPr>
    <p:cSldViewPr snapToGrid="0" snapToObjects="1">
      <p:cViewPr varScale="1">
        <p:scale>
          <a:sx n="185" d="100"/>
          <a:sy n="185" d="100"/>
        </p:scale>
        <p:origin x="168" y="13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cenas, Deanne Charlotte (RX)" userId="03df6a62-ef31-4b77-85f8-7a17a4de21e9" providerId="ADAL" clId="{CA1A3B3F-2613-3B4E-A7D9-2ED7D868C297}"/>
    <pc:docChg chg="undo custSel addSld delSld modSld addMainMaster modMainMaster">
      <pc:chgData name="Barcenas, Deanne Charlotte (RX)" userId="03df6a62-ef31-4b77-85f8-7a17a4de21e9" providerId="ADAL" clId="{CA1A3B3F-2613-3B4E-A7D9-2ED7D868C297}" dt="2022-06-08T07:39:55.909" v="119" actId="478"/>
      <pc:docMkLst>
        <pc:docMk/>
      </pc:docMkLst>
      <pc:sldChg chg="addSp modSp mod">
        <pc:chgData name="Barcenas, Deanne Charlotte (RX)" userId="03df6a62-ef31-4b77-85f8-7a17a4de21e9" providerId="ADAL" clId="{CA1A3B3F-2613-3B4E-A7D9-2ED7D868C297}" dt="2022-06-08T07:37:55.087" v="86" actId="1076"/>
        <pc:sldMkLst>
          <pc:docMk/>
          <pc:sldMk cId="44974519" sldId="259"/>
        </pc:sldMkLst>
        <pc:spChg chg="mod">
          <ac:chgData name="Barcenas, Deanne Charlotte (RX)" userId="03df6a62-ef31-4b77-85f8-7a17a4de21e9" providerId="ADAL" clId="{CA1A3B3F-2613-3B4E-A7D9-2ED7D868C297}" dt="2022-06-07T05:22:41.913" v="14" actId="27636"/>
          <ac:spMkLst>
            <pc:docMk/>
            <pc:sldMk cId="44974519" sldId="259"/>
            <ac:spMk id="3" creationId="{6D4C71B7-FCDE-D507-A015-BB8E0A0A481C}"/>
          </ac:spMkLst>
        </pc:spChg>
        <pc:picChg chg="add mod">
          <ac:chgData name="Barcenas, Deanne Charlotte (RX)" userId="03df6a62-ef31-4b77-85f8-7a17a4de21e9" providerId="ADAL" clId="{CA1A3B3F-2613-3B4E-A7D9-2ED7D868C297}" dt="2022-06-08T07:37:55.087" v="86" actId="1076"/>
          <ac:picMkLst>
            <pc:docMk/>
            <pc:sldMk cId="44974519" sldId="259"/>
            <ac:picMk id="4" creationId="{A70E91A9-D2BF-77C5-F80E-13B812506B59}"/>
          </ac:picMkLst>
        </pc:picChg>
      </pc:sldChg>
      <pc:sldChg chg="del">
        <pc:chgData name="Barcenas, Deanne Charlotte (RX)" userId="03df6a62-ef31-4b77-85f8-7a17a4de21e9" providerId="ADAL" clId="{CA1A3B3F-2613-3B4E-A7D9-2ED7D868C297}" dt="2022-06-07T05:21:48.662" v="0" actId="2696"/>
        <pc:sldMkLst>
          <pc:docMk/>
          <pc:sldMk cId="834188061" sldId="260"/>
        </pc:sldMkLst>
      </pc:sldChg>
      <pc:sldChg chg="new">
        <pc:chgData name="Barcenas, Deanne Charlotte (RX)" userId="03df6a62-ef31-4b77-85f8-7a17a4de21e9" providerId="ADAL" clId="{CA1A3B3F-2613-3B4E-A7D9-2ED7D868C297}" dt="2022-06-07T05:25:04.613" v="69" actId="680"/>
        <pc:sldMkLst>
          <pc:docMk/>
          <pc:sldMk cId="2727050951" sldId="260"/>
        </pc:sldMkLst>
      </pc:sldChg>
      <pc:sldChg chg="del">
        <pc:chgData name="Barcenas, Deanne Charlotte (RX)" userId="03df6a62-ef31-4b77-85f8-7a17a4de21e9" providerId="ADAL" clId="{CA1A3B3F-2613-3B4E-A7D9-2ED7D868C297}" dt="2022-06-07T05:21:50.416" v="1" actId="2696"/>
        <pc:sldMkLst>
          <pc:docMk/>
          <pc:sldMk cId="262392713" sldId="261"/>
        </pc:sldMkLst>
      </pc:sldChg>
      <pc:sldChg chg="del">
        <pc:chgData name="Barcenas, Deanne Charlotte (RX)" userId="03df6a62-ef31-4b77-85f8-7a17a4de21e9" providerId="ADAL" clId="{CA1A3B3F-2613-3B4E-A7D9-2ED7D868C297}" dt="2022-06-07T05:21:50.416" v="1" actId="2696"/>
        <pc:sldMkLst>
          <pc:docMk/>
          <pc:sldMk cId="454782194" sldId="262"/>
        </pc:sldMkLst>
      </pc:sldChg>
      <pc:sldChg chg="del">
        <pc:chgData name="Barcenas, Deanne Charlotte (RX)" userId="03df6a62-ef31-4b77-85f8-7a17a4de21e9" providerId="ADAL" clId="{CA1A3B3F-2613-3B4E-A7D9-2ED7D868C297}" dt="2022-06-07T05:21:50.416" v="1" actId="2696"/>
        <pc:sldMkLst>
          <pc:docMk/>
          <pc:sldMk cId="993581133" sldId="263"/>
        </pc:sldMkLst>
      </pc:sldChg>
      <pc:sldMasterChg chg="addSp delSp modSp mod modSldLayout">
        <pc:chgData name="Barcenas, Deanne Charlotte (RX)" userId="03df6a62-ef31-4b77-85f8-7a17a4de21e9" providerId="ADAL" clId="{CA1A3B3F-2613-3B4E-A7D9-2ED7D868C297}" dt="2022-06-08T07:39:49.107" v="117" actId="478"/>
        <pc:sldMasterMkLst>
          <pc:docMk/>
          <pc:sldMasterMk cId="675371724" sldId="2147483660"/>
        </pc:sldMasterMkLst>
        <pc:picChg chg="del">
          <ac:chgData name="Barcenas, Deanne Charlotte (RX)" userId="03df6a62-ef31-4b77-85f8-7a17a4de21e9" providerId="ADAL" clId="{CA1A3B3F-2613-3B4E-A7D9-2ED7D868C297}" dt="2022-06-07T05:22:01.056" v="2" actId="478"/>
          <ac:picMkLst>
            <pc:docMk/>
            <pc:sldMasterMk cId="675371724" sldId="2147483660"/>
            <ac:picMk id="8" creationId="{83541BD0-9DFC-7EA8-12EB-4B02E4CF5AFC}"/>
          </ac:picMkLst>
        </pc:picChg>
        <pc:picChg chg="add mod">
          <ac:chgData name="Barcenas, Deanne Charlotte (RX)" userId="03df6a62-ef31-4b77-85f8-7a17a4de21e9" providerId="ADAL" clId="{CA1A3B3F-2613-3B4E-A7D9-2ED7D868C297}" dt="2022-06-08T07:39:45.528" v="116"/>
          <ac:picMkLst>
            <pc:docMk/>
            <pc:sldMasterMk cId="675371724" sldId="2147483660"/>
            <ac:picMk id="8" creationId="{8B8C2023-14D1-AAC6-9E98-38EAC99E7423}"/>
          </ac:picMkLst>
        </pc:picChg>
        <pc:picChg chg="add mod">
          <ac:chgData name="Barcenas, Deanne Charlotte (RX)" userId="03df6a62-ef31-4b77-85f8-7a17a4de21e9" providerId="ADAL" clId="{CA1A3B3F-2613-3B4E-A7D9-2ED7D868C297}" dt="2022-06-07T05:22:17.640" v="5" actId="962"/>
          <ac:picMkLst>
            <pc:docMk/>
            <pc:sldMasterMk cId="675371724" sldId="2147483660"/>
            <ac:picMk id="9" creationId="{718E9A24-0D9E-DA92-03EA-57E14FDA1FEE}"/>
          </ac:picMkLst>
        </pc:picChg>
        <pc:sldLayoutChg chg="addSp delSp modSp mod">
          <pc:chgData name="Barcenas, Deanne Charlotte (RX)" userId="03df6a62-ef31-4b77-85f8-7a17a4de21e9" providerId="ADAL" clId="{CA1A3B3F-2613-3B4E-A7D9-2ED7D868C297}" dt="2022-06-08T07:39:49.107" v="117" actId="478"/>
          <pc:sldLayoutMkLst>
            <pc:docMk/>
            <pc:sldMasterMk cId="675371724" sldId="2147483660"/>
            <pc:sldLayoutMk cId="2760245711" sldId="2147483661"/>
          </pc:sldLayoutMkLst>
          <pc:spChg chg="add del mod">
            <ac:chgData name="Barcenas, Deanne Charlotte (RX)" userId="03df6a62-ef31-4b77-85f8-7a17a4de21e9" providerId="ADAL" clId="{CA1A3B3F-2613-3B4E-A7D9-2ED7D868C297}" dt="2022-06-08T07:38:02.559" v="88" actId="767"/>
            <ac:spMkLst>
              <pc:docMk/>
              <pc:sldMasterMk cId="675371724" sldId="2147483660"/>
              <pc:sldLayoutMk cId="2760245711" sldId="2147483661"/>
              <ac:spMk id="2" creationId="{CE31D1DD-F210-7B40-AB1A-4D869C1A837B}"/>
            </ac:spMkLst>
          </pc:spChg>
          <pc:spChg chg="mod">
            <ac:chgData name="Barcenas, Deanne Charlotte (RX)" userId="03df6a62-ef31-4b77-85f8-7a17a4de21e9" providerId="ADAL" clId="{CA1A3B3F-2613-3B4E-A7D9-2ED7D868C297}" dt="2022-06-07T05:24:49.132" v="68" actId="20577"/>
            <ac:spMkLst>
              <pc:docMk/>
              <pc:sldMasterMk cId="675371724" sldId="2147483660"/>
              <pc:sldLayoutMk cId="2760245711" sldId="2147483661"/>
              <ac:spMk id="10" creationId="{2523A1DA-1896-8709-3060-61F7046EF39A}"/>
            </ac:spMkLst>
          </pc:spChg>
          <pc:spChg chg="mod">
            <ac:chgData name="Barcenas, Deanne Charlotte (RX)" userId="03df6a62-ef31-4b77-85f8-7a17a4de21e9" providerId="ADAL" clId="{CA1A3B3F-2613-3B4E-A7D9-2ED7D868C297}" dt="2022-06-07T05:22:49.088" v="22" actId="1036"/>
            <ac:spMkLst>
              <pc:docMk/>
              <pc:sldMasterMk cId="675371724" sldId="2147483660"/>
              <pc:sldLayoutMk cId="2760245711" sldId="2147483661"/>
              <ac:spMk id="13" creationId="{F3999A4E-75C5-6C2D-5B24-07879351F0EB}"/>
            </ac:spMkLst>
          </pc:spChg>
          <pc:picChg chg="add del mod">
            <ac:chgData name="Barcenas, Deanne Charlotte (RX)" userId="03df6a62-ef31-4b77-85f8-7a17a4de21e9" providerId="ADAL" clId="{CA1A3B3F-2613-3B4E-A7D9-2ED7D868C297}" dt="2022-06-08T07:39:49.107" v="117" actId="478"/>
            <ac:picMkLst>
              <pc:docMk/>
              <pc:sldMasterMk cId="675371724" sldId="2147483660"/>
              <pc:sldLayoutMk cId="2760245711" sldId="2147483661"/>
              <ac:picMk id="5" creationId="{4B97481A-87CE-D671-C10F-09B0E7C22B75}"/>
            </ac:picMkLst>
          </pc:picChg>
        </pc:sldLayoutChg>
      </pc:sldMasterChg>
      <pc:sldMasterChg chg="addSp delSp modSp new mod addSldLayout delSldLayout modSldLayout">
        <pc:chgData name="Barcenas, Deanne Charlotte (RX)" userId="03df6a62-ef31-4b77-85f8-7a17a4de21e9" providerId="ADAL" clId="{CA1A3B3F-2613-3B4E-A7D9-2ED7D868C297}" dt="2022-06-08T07:39:55.909" v="119" actId="478"/>
        <pc:sldMasterMkLst>
          <pc:docMk/>
          <pc:sldMasterMk cId="3024294412" sldId="2147483662"/>
        </pc:sldMasterMkLst>
        <pc:spChg chg="del">
          <ac:chgData name="Barcenas, Deanne Charlotte (RX)" userId="03df6a62-ef31-4b77-85f8-7a17a4de21e9" providerId="ADAL" clId="{CA1A3B3F-2613-3B4E-A7D9-2ED7D868C297}" dt="2022-06-08T07:38:35.459" v="114" actId="478"/>
          <ac:spMkLst>
            <pc:docMk/>
            <pc:sldMasterMk cId="3024294412" sldId="2147483662"/>
            <ac:spMk id="3" creationId="{C852F246-FDA0-D8D5-07EF-16FFC7B9D732}"/>
          </ac:spMkLst>
        </pc:spChg>
        <pc:picChg chg="add mod">
          <ac:chgData name="Barcenas, Deanne Charlotte (RX)" userId="03df6a62-ef31-4b77-85f8-7a17a4de21e9" providerId="ADAL" clId="{CA1A3B3F-2613-3B4E-A7D9-2ED7D868C297}" dt="2022-06-07T05:23:07.360" v="25" actId="27614"/>
          <ac:picMkLst>
            <pc:docMk/>
            <pc:sldMasterMk cId="3024294412" sldId="2147483662"/>
            <ac:picMk id="8" creationId="{94C1094D-CCE9-6FF2-7697-AEF46CF36BCB}"/>
          </ac:picMkLst>
        </pc:picChg>
        <pc:picChg chg="add mod">
          <ac:chgData name="Barcenas, Deanne Charlotte (RX)" userId="03df6a62-ef31-4b77-85f8-7a17a4de21e9" providerId="ADAL" clId="{CA1A3B3F-2613-3B4E-A7D9-2ED7D868C297}" dt="2022-06-08T07:39:52.558" v="118"/>
          <ac:picMkLst>
            <pc:docMk/>
            <pc:sldMasterMk cId="3024294412" sldId="2147483662"/>
            <ac:picMk id="9" creationId="{16CA8E0F-80C5-40F5-3B37-38B431C3920D}"/>
          </ac:picMkLst>
        </pc:picChg>
        <pc:sldLayoutChg chg="addSp delSp modSp new mod replId">
          <pc:chgData name="Barcenas, Deanne Charlotte (RX)" userId="03df6a62-ef31-4b77-85f8-7a17a4de21e9" providerId="ADAL" clId="{CA1A3B3F-2613-3B4E-A7D9-2ED7D868C297}" dt="2022-06-08T07:39:55.909" v="119" actId="478"/>
          <pc:sldLayoutMkLst>
            <pc:docMk/>
            <pc:sldMasterMk cId="3024294412" sldId="2147483662"/>
            <pc:sldLayoutMk cId="3829826593" sldId="2147483663"/>
          </pc:sldLayoutMkLst>
          <pc:spChg chg="del">
            <ac:chgData name="Barcenas, Deanne Charlotte (RX)" userId="03df6a62-ef31-4b77-85f8-7a17a4de21e9" providerId="ADAL" clId="{CA1A3B3F-2613-3B4E-A7D9-2ED7D868C297}" dt="2022-06-07T05:23:14.787" v="36" actId="478"/>
            <ac:spMkLst>
              <pc:docMk/>
              <pc:sldMasterMk cId="3024294412" sldId="2147483662"/>
              <pc:sldLayoutMk cId="3829826593" sldId="2147483663"/>
              <ac:spMk id="2" creationId="{AC918951-5AF3-9F70-0945-34674E97341A}"/>
            </ac:spMkLst>
          </pc:spChg>
          <pc:spChg chg="del">
            <ac:chgData name="Barcenas, Deanne Charlotte (RX)" userId="03df6a62-ef31-4b77-85f8-7a17a4de21e9" providerId="ADAL" clId="{CA1A3B3F-2613-3B4E-A7D9-2ED7D868C297}" dt="2022-06-07T05:23:15.904" v="37" actId="478"/>
            <ac:spMkLst>
              <pc:docMk/>
              <pc:sldMasterMk cId="3024294412" sldId="2147483662"/>
              <pc:sldLayoutMk cId="3829826593" sldId="2147483663"/>
              <ac:spMk id="3" creationId="{6191D9AD-DF62-94AA-375E-07844F0D49B5}"/>
            </ac:spMkLst>
          </pc:spChg>
          <pc:spChg chg="del">
            <ac:chgData name="Barcenas, Deanne Charlotte (RX)" userId="03df6a62-ef31-4b77-85f8-7a17a4de21e9" providerId="ADAL" clId="{CA1A3B3F-2613-3B4E-A7D9-2ED7D868C297}" dt="2022-06-07T05:23:18.257" v="38" actId="478"/>
            <ac:spMkLst>
              <pc:docMk/>
              <pc:sldMasterMk cId="3024294412" sldId="2147483662"/>
              <pc:sldLayoutMk cId="3829826593" sldId="2147483663"/>
              <ac:spMk id="4" creationId="{7A99921C-063E-FBAE-2F75-F5E7EEA25FCD}"/>
            </ac:spMkLst>
          </pc:spChg>
          <pc:spChg chg="del">
            <ac:chgData name="Barcenas, Deanne Charlotte (RX)" userId="03df6a62-ef31-4b77-85f8-7a17a4de21e9" providerId="ADAL" clId="{CA1A3B3F-2613-3B4E-A7D9-2ED7D868C297}" dt="2022-06-07T05:23:20.895" v="39" actId="478"/>
            <ac:spMkLst>
              <pc:docMk/>
              <pc:sldMasterMk cId="3024294412" sldId="2147483662"/>
              <pc:sldLayoutMk cId="3829826593" sldId="2147483663"/>
              <ac:spMk id="5" creationId="{829C892D-BF22-E5A0-3F52-DA7D8DAAB9D8}"/>
            </ac:spMkLst>
          </pc:spChg>
          <pc:spChg chg="del">
            <ac:chgData name="Barcenas, Deanne Charlotte (RX)" userId="03df6a62-ef31-4b77-85f8-7a17a4de21e9" providerId="ADAL" clId="{CA1A3B3F-2613-3B4E-A7D9-2ED7D868C297}" dt="2022-06-07T05:23:21.942" v="40" actId="478"/>
            <ac:spMkLst>
              <pc:docMk/>
              <pc:sldMasterMk cId="3024294412" sldId="2147483662"/>
              <pc:sldLayoutMk cId="3829826593" sldId="2147483663"/>
              <ac:spMk id="6" creationId="{9E3F2667-80F7-7705-182C-64576D0E7C08}"/>
            </ac:spMkLst>
          </pc:spChg>
          <pc:spChg chg="add del">
            <ac:chgData name="Barcenas, Deanne Charlotte (RX)" userId="03df6a62-ef31-4b77-85f8-7a17a4de21e9" providerId="ADAL" clId="{CA1A3B3F-2613-3B4E-A7D9-2ED7D868C297}" dt="2022-06-07T05:23:46.213" v="41" actId="11529"/>
            <ac:spMkLst>
              <pc:docMk/>
              <pc:sldMasterMk cId="3024294412" sldId="2147483662"/>
              <pc:sldLayoutMk cId="3829826593" sldId="2147483663"/>
              <ac:spMk id="7" creationId="{38A9241E-968C-B1AE-4E88-7DEB2CC1A923}"/>
            </ac:spMkLst>
          </pc:spChg>
          <pc:spChg chg="add mod">
            <ac:chgData name="Barcenas, Deanne Charlotte (RX)" userId="03df6a62-ef31-4b77-85f8-7a17a4de21e9" providerId="ADAL" clId="{CA1A3B3F-2613-3B4E-A7D9-2ED7D868C297}" dt="2022-06-07T05:24:12.501" v="56" actId="255"/>
            <ac:spMkLst>
              <pc:docMk/>
              <pc:sldMasterMk cId="3024294412" sldId="2147483662"/>
              <pc:sldLayoutMk cId="3829826593" sldId="2147483663"/>
              <ac:spMk id="8" creationId="{570BBB67-1737-5B16-729D-F07FBEE8967C}"/>
            </ac:spMkLst>
          </pc:spChg>
          <pc:spChg chg="add mod">
            <ac:chgData name="Barcenas, Deanne Charlotte (RX)" userId="03df6a62-ef31-4b77-85f8-7a17a4de21e9" providerId="ADAL" clId="{CA1A3B3F-2613-3B4E-A7D9-2ED7D868C297}" dt="2022-06-07T05:24:32.141" v="62" actId="20577"/>
            <ac:spMkLst>
              <pc:docMk/>
              <pc:sldMasterMk cId="3024294412" sldId="2147483662"/>
              <pc:sldLayoutMk cId="3829826593" sldId="2147483663"/>
              <ac:spMk id="9" creationId="{1C900F03-7D13-A71C-81C2-1D448DDCDC7B}"/>
            </ac:spMkLst>
          </pc:spChg>
          <pc:spChg chg="add mod">
            <ac:chgData name="Barcenas, Deanne Charlotte (RX)" userId="03df6a62-ef31-4b77-85f8-7a17a4de21e9" providerId="ADAL" clId="{CA1A3B3F-2613-3B4E-A7D9-2ED7D868C297}" dt="2022-06-07T05:24:19.840" v="57"/>
            <ac:spMkLst>
              <pc:docMk/>
              <pc:sldMasterMk cId="3024294412" sldId="2147483662"/>
              <pc:sldLayoutMk cId="3829826593" sldId="2147483663"/>
              <ac:spMk id="10" creationId="{01569F56-EF38-BE04-2EDC-11047501E027}"/>
            </ac:spMkLst>
          </pc:spChg>
          <pc:picChg chg="add del mod">
            <ac:chgData name="Barcenas, Deanne Charlotte (RX)" userId="03df6a62-ef31-4b77-85f8-7a17a4de21e9" providerId="ADAL" clId="{CA1A3B3F-2613-3B4E-A7D9-2ED7D868C297}" dt="2022-06-08T07:39:55.909" v="119" actId="478"/>
            <ac:picMkLst>
              <pc:docMk/>
              <pc:sldMasterMk cId="3024294412" sldId="2147483662"/>
              <pc:sldLayoutMk cId="3829826593" sldId="2147483663"/>
              <ac:picMk id="5" creationId="{9925951E-8180-292C-5146-5A263C5171AB}"/>
            </ac:picMkLst>
          </pc:picChg>
        </pc:sldLayoutChg>
        <pc:sldLayoutChg chg="new del replId">
          <pc:chgData name="Barcenas, Deanne Charlotte (RX)" userId="03df6a62-ef31-4b77-85f8-7a17a4de21e9" providerId="ADAL" clId="{CA1A3B3F-2613-3B4E-A7D9-2ED7D868C297}" dt="2022-06-07T05:23:09.982" v="26" actId="2696"/>
          <pc:sldLayoutMkLst>
            <pc:docMk/>
            <pc:sldMasterMk cId="3024294412" sldId="2147483662"/>
            <pc:sldLayoutMk cId="1789444363" sldId="2147483664"/>
          </pc:sldLayoutMkLst>
        </pc:sldLayoutChg>
        <pc:sldLayoutChg chg="new del replId">
          <pc:chgData name="Barcenas, Deanne Charlotte (RX)" userId="03df6a62-ef31-4b77-85f8-7a17a4de21e9" providerId="ADAL" clId="{CA1A3B3F-2613-3B4E-A7D9-2ED7D868C297}" dt="2022-06-07T05:23:09.997" v="34" actId="2696"/>
          <pc:sldLayoutMkLst>
            <pc:docMk/>
            <pc:sldMasterMk cId="3024294412" sldId="2147483662"/>
            <pc:sldLayoutMk cId="4093401605" sldId="2147483665"/>
          </pc:sldLayoutMkLst>
        </pc:sldLayoutChg>
        <pc:sldLayoutChg chg="new del replId">
          <pc:chgData name="Barcenas, Deanne Charlotte (RX)" userId="03df6a62-ef31-4b77-85f8-7a17a4de21e9" providerId="ADAL" clId="{CA1A3B3F-2613-3B4E-A7D9-2ED7D868C297}" dt="2022-06-07T05:23:10.012" v="35" actId="2696"/>
          <pc:sldLayoutMkLst>
            <pc:docMk/>
            <pc:sldMasterMk cId="3024294412" sldId="2147483662"/>
            <pc:sldLayoutMk cId="2641446653" sldId="2147483666"/>
          </pc:sldLayoutMkLst>
        </pc:sldLayoutChg>
        <pc:sldLayoutChg chg="new del replId">
          <pc:chgData name="Barcenas, Deanne Charlotte (RX)" userId="03df6a62-ef31-4b77-85f8-7a17a4de21e9" providerId="ADAL" clId="{CA1A3B3F-2613-3B4E-A7D9-2ED7D868C297}" dt="2022-06-07T05:23:09.992" v="30" actId="2696"/>
          <pc:sldLayoutMkLst>
            <pc:docMk/>
            <pc:sldMasterMk cId="3024294412" sldId="2147483662"/>
            <pc:sldLayoutMk cId="3626916359" sldId="2147483667"/>
          </pc:sldLayoutMkLst>
        </pc:sldLayoutChg>
        <pc:sldLayoutChg chg="new del replId">
          <pc:chgData name="Barcenas, Deanne Charlotte (RX)" userId="03df6a62-ef31-4b77-85f8-7a17a4de21e9" providerId="ADAL" clId="{CA1A3B3F-2613-3B4E-A7D9-2ED7D868C297}" dt="2022-06-07T05:23:09.991" v="29" actId="2696"/>
          <pc:sldLayoutMkLst>
            <pc:docMk/>
            <pc:sldMasterMk cId="3024294412" sldId="2147483662"/>
            <pc:sldLayoutMk cId="1780511243" sldId="2147483668"/>
          </pc:sldLayoutMkLst>
        </pc:sldLayoutChg>
        <pc:sldLayoutChg chg="new del replId">
          <pc:chgData name="Barcenas, Deanne Charlotte (RX)" userId="03df6a62-ef31-4b77-85f8-7a17a4de21e9" providerId="ADAL" clId="{CA1A3B3F-2613-3B4E-A7D9-2ED7D868C297}" dt="2022-06-07T05:23:09.989" v="27" actId="2696"/>
          <pc:sldLayoutMkLst>
            <pc:docMk/>
            <pc:sldMasterMk cId="3024294412" sldId="2147483662"/>
            <pc:sldLayoutMk cId="4200473142" sldId="2147483669"/>
          </pc:sldLayoutMkLst>
        </pc:sldLayoutChg>
        <pc:sldLayoutChg chg="new del replId">
          <pc:chgData name="Barcenas, Deanne Charlotte (RX)" userId="03df6a62-ef31-4b77-85f8-7a17a4de21e9" providerId="ADAL" clId="{CA1A3B3F-2613-3B4E-A7D9-2ED7D868C297}" dt="2022-06-07T05:23:09.993" v="31" actId="2696"/>
          <pc:sldLayoutMkLst>
            <pc:docMk/>
            <pc:sldMasterMk cId="3024294412" sldId="2147483662"/>
            <pc:sldLayoutMk cId="3064311954" sldId="2147483670"/>
          </pc:sldLayoutMkLst>
        </pc:sldLayoutChg>
        <pc:sldLayoutChg chg="new del replId">
          <pc:chgData name="Barcenas, Deanne Charlotte (RX)" userId="03df6a62-ef31-4b77-85f8-7a17a4de21e9" providerId="ADAL" clId="{CA1A3B3F-2613-3B4E-A7D9-2ED7D868C297}" dt="2022-06-07T05:23:09.995" v="33" actId="2696"/>
          <pc:sldLayoutMkLst>
            <pc:docMk/>
            <pc:sldMasterMk cId="3024294412" sldId="2147483662"/>
            <pc:sldLayoutMk cId="3204090746" sldId="2147483671"/>
          </pc:sldLayoutMkLst>
        </pc:sldLayoutChg>
        <pc:sldLayoutChg chg="new del replId">
          <pc:chgData name="Barcenas, Deanne Charlotte (RX)" userId="03df6a62-ef31-4b77-85f8-7a17a4de21e9" providerId="ADAL" clId="{CA1A3B3F-2613-3B4E-A7D9-2ED7D868C297}" dt="2022-06-07T05:23:09.990" v="28" actId="2696"/>
          <pc:sldLayoutMkLst>
            <pc:docMk/>
            <pc:sldMasterMk cId="3024294412" sldId="2147483662"/>
            <pc:sldLayoutMk cId="2210018257" sldId="2147483672"/>
          </pc:sldLayoutMkLst>
        </pc:sldLayoutChg>
        <pc:sldLayoutChg chg="new del replId">
          <pc:chgData name="Barcenas, Deanne Charlotte (RX)" userId="03df6a62-ef31-4b77-85f8-7a17a4de21e9" providerId="ADAL" clId="{CA1A3B3F-2613-3B4E-A7D9-2ED7D868C297}" dt="2022-06-07T05:23:09.994" v="32" actId="2696"/>
          <pc:sldLayoutMkLst>
            <pc:docMk/>
            <pc:sldMasterMk cId="3024294412" sldId="2147483662"/>
            <pc:sldLayoutMk cId="3219910274" sldId="2147483673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2523A1DA-1896-8709-3060-61F7046EF39A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671760" y="584571"/>
            <a:ext cx="1214093" cy="561728"/>
          </a:xfr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F3999A4E-75C5-6C2D-5B24-07879351F0E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8857" y="1494797"/>
            <a:ext cx="662529" cy="208067"/>
          </a:xfrm>
        </p:spPr>
        <p:txBody>
          <a:bodyPr>
            <a:noAutofit/>
          </a:bodyPr>
          <a:lstStyle>
            <a:lvl1pPr marL="0" indent="0" algn="ctr">
              <a:buNone/>
              <a:defRPr sz="800">
                <a:latin typeface="Poppins" pitchFamily="2" charset="77"/>
                <a:cs typeface="Poppins" pitchFamily="2" charset="77"/>
              </a:defRPr>
            </a:lvl1pPr>
          </a:lstStyle>
          <a:p>
            <a:pPr lvl="0"/>
            <a:r>
              <a:rPr lang="en-US" dirty="0"/>
              <a:t>Booth #</a:t>
            </a:r>
          </a:p>
        </p:txBody>
      </p:sp>
    </p:spTree>
    <p:extLst>
      <p:ext uri="{BB962C8B-B14F-4D97-AF65-F5344CB8AC3E}">
        <p14:creationId xmlns:p14="http://schemas.microsoft.com/office/powerpoint/2010/main" val="2760245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70BBB67-1737-5B16-729D-F07FBEE8967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99256" y="723025"/>
            <a:ext cx="3729038" cy="547688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100" b="1">
                <a:latin typeface="Poppins" pitchFamily="2" charset="77"/>
                <a:cs typeface="Poppins" pitchFamily="2" charset="77"/>
              </a:defRPr>
            </a:lvl1pPr>
            <a:lvl2pPr>
              <a:defRPr sz="800">
                <a:latin typeface="Poppins" pitchFamily="2" charset="77"/>
                <a:cs typeface="Poppins" pitchFamily="2" charset="77"/>
              </a:defRPr>
            </a:lvl2pPr>
            <a:lvl3pPr>
              <a:defRPr sz="800">
                <a:latin typeface="Poppins" pitchFamily="2" charset="77"/>
                <a:cs typeface="Poppins" pitchFamily="2" charset="77"/>
              </a:defRPr>
            </a:lvl3pPr>
            <a:lvl4pPr>
              <a:defRPr sz="800">
                <a:latin typeface="Poppins" pitchFamily="2" charset="77"/>
                <a:cs typeface="Poppins" pitchFamily="2" charset="77"/>
              </a:defRPr>
            </a:lvl4pPr>
            <a:lvl5pPr>
              <a:defRPr sz="800">
                <a:latin typeface="Poppins" pitchFamily="2" charset="77"/>
                <a:cs typeface="Poppins" pitchFamily="2" charset="77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1050" dirty="0"/>
              <a:t>Everything You Need for Green Building Technologies and Solutions in One Place</a:t>
            </a:r>
          </a:p>
          <a:p>
            <a:pPr>
              <a:lnSpc>
                <a:spcPct val="100000"/>
              </a:lnSpc>
            </a:pPr>
            <a:endParaRPr lang="en-US" sz="1050" dirty="0"/>
          </a:p>
        </p:txBody>
      </p:sp>
      <p:sp>
        <p:nvSpPr>
          <p:cNvPr id="9" name="Picture Placeholder 9">
            <a:extLst>
              <a:ext uri="{FF2B5EF4-FFF2-40B4-BE49-F238E27FC236}">
                <a16:creationId xmlns:a16="http://schemas.microsoft.com/office/drawing/2014/main" id="{1C900F03-7D13-A71C-81C2-1D448DDCDC7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671760" y="584571"/>
            <a:ext cx="1214093" cy="56172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00"/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01569F56-EF38-BE04-2EDC-11047501E02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8857" y="1494797"/>
            <a:ext cx="662529" cy="20806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>
              <a:buNone/>
              <a:defRPr sz="800">
                <a:latin typeface="Poppins" pitchFamily="2" charset="77"/>
                <a:cs typeface="Poppins" pitchFamily="2" charset="77"/>
              </a:defRPr>
            </a:lvl1pPr>
          </a:lstStyle>
          <a:p>
            <a:pPr lvl="0"/>
            <a:r>
              <a:rPr lang="en-US" dirty="0"/>
              <a:t>Booth #</a:t>
            </a:r>
          </a:p>
        </p:txBody>
      </p:sp>
    </p:spTree>
    <p:extLst>
      <p:ext uri="{BB962C8B-B14F-4D97-AF65-F5344CB8AC3E}">
        <p14:creationId xmlns:p14="http://schemas.microsoft.com/office/powerpoint/2010/main" val="3829826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7641" y="101255"/>
            <a:ext cx="7121307" cy="3675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7641" y="506273"/>
            <a:ext cx="7121307" cy="12066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7641" y="1762710"/>
            <a:ext cx="1857732" cy="1012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6EB30-2300-F14D-9755-96C7A6767E86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34995" y="1762710"/>
            <a:ext cx="2786598" cy="1012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831215" y="1762710"/>
            <a:ext cx="1857732" cy="1012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6E3B2-A1FD-9242-8E01-B96B6F1BAC15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718E9A24-0D9E-DA92-03EA-57E14FDA1FE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506" y="0"/>
            <a:ext cx="8254081" cy="1901825"/>
          </a:xfrm>
          <a:prstGeom prst="rect">
            <a:avLst/>
          </a:prstGeom>
        </p:spPr>
      </p:pic>
      <p:pic>
        <p:nvPicPr>
          <p:cNvPr id="8" name="Picture 7" descr="Qr code&#10;&#10;Description automatically generated">
            <a:extLst>
              <a:ext uri="{FF2B5EF4-FFF2-40B4-BE49-F238E27FC236}">
                <a16:creationId xmlns:a16="http://schemas.microsoft.com/office/drawing/2014/main" id="{8B8C2023-14D1-AAC6-9E98-38EAC99E742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525794" y="1461946"/>
            <a:ext cx="350818" cy="350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5371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253563" rtl="0" eaLnBrk="1" latinLnBrk="0" hangingPunct="1">
        <a:lnSpc>
          <a:spcPct val="90000"/>
        </a:lnSpc>
        <a:spcBef>
          <a:spcPct val="0"/>
        </a:spcBef>
        <a:buNone/>
        <a:defRPr sz="12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3391" indent="-63391" algn="l" defTabSz="253563" rtl="0" eaLnBrk="1" latinLnBrk="0" hangingPunct="1">
        <a:lnSpc>
          <a:spcPct val="90000"/>
        </a:lnSpc>
        <a:spcBef>
          <a:spcPts val="277"/>
        </a:spcBef>
        <a:buFont typeface="Arial" panose="020B0604020202020204" pitchFamily="34" charset="0"/>
        <a:buChar char="•"/>
        <a:defRPr sz="776" kern="1200">
          <a:solidFill>
            <a:schemeClr val="tx1"/>
          </a:solidFill>
          <a:latin typeface="+mn-lt"/>
          <a:ea typeface="+mn-ea"/>
          <a:cs typeface="+mn-cs"/>
        </a:defRPr>
      </a:lvl1pPr>
      <a:lvl2pPr marL="190172" indent="-63391" algn="l" defTabSz="253563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666" kern="1200">
          <a:solidFill>
            <a:schemeClr val="tx1"/>
          </a:solidFill>
          <a:latin typeface="+mn-lt"/>
          <a:ea typeface="+mn-ea"/>
          <a:cs typeface="+mn-cs"/>
        </a:defRPr>
      </a:lvl2pPr>
      <a:lvl3pPr marL="316954" indent="-63391" algn="l" defTabSz="253563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555" kern="1200">
          <a:solidFill>
            <a:schemeClr val="tx1"/>
          </a:solidFill>
          <a:latin typeface="+mn-lt"/>
          <a:ea typeface="+mn-ea"/>
          <a:cs typeface="+mn-cs"/>
        </a:defRPr>
      </a:lvl3pPr>
      <a:lvl4pPr marL="443735" indent="-63391" algn="l" defTabSz="253563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499" kern="1200">
          <a:solidFill>
            <a:schemeClr val="tx1"/>
          </a:solidFill>
          <a:latin typeface="+mn-lt"/>
          <a:ea typeface="+mn-ea"/>
          <a:cs typeface="+mn-cs"/>
        </a:defRPr>
      </a:lvl4pPr>
      <a:lvl5pPr marL="570517" indent="-63391" algn="l" defTabSz="253563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499" kern="1200">
          <a:solidFill>
            <a:schemeClr val="tx1"/>
          </a:solidFill>
          <a:latin typeface="+mn-lt"/>
          <a:ea typeface="+mn-ea"/>
          <a:cs typeface="+mn-cs"/>
        </a:defRPr>
      </a:lvl5pPr>
      <a:lvl6pPr marL="697299" indent="-63391" algn="l" defTabSz="253563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499" kern="1200">
          <a:solidFill>
            <a:schemeClr val="tx1"/>
          </a:solidFill>
          <a:latin typeface="+mn-lt"/>
          <a:ea typeface="+mn-ea"/>
          <a:cs typeface="+mn-cs"/>
        </a:defRPr>
      </a:lvl6pPr>
      <a:lvl7pPr marL="824080" indent="-63391" algn="l" defTabSz="253563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499" kern="1200">
          <a:solidFill>
            <a:schemeClr val="tx1"/>
          </a:solidFill>
          <a:latin typeface="+mn-lt"/>
          <a:ea typeface="+mn-ea"/>
          <a:cs typeface="+mn-cs"/>
        </a:defRPr>
      </a:lvl7pPr>
      <a:lvl8pPr marL="950862" indent="-63391" algn="l" defTabSz="253563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499" kern="1200">
          <a:solidFill>
            <a:schemeClr val="tx1"/>
          </a:solidFill>
          <a:latin typeface="+mn-lt"/>
          <a:ea typeface="+mn-ea"/>
          <a:cs typeface="+mn-cs"/>
        </a:defRPr>
      </a:lvl8pPr>
      <a:lvl9pPr marL="1077643" indent="-63391" algn="l" defTabSz="253563" rtl="0" eaLnBrk="1" latinLnBrk="0" hangingPunct="1">
        <a:lnSpc>
          <a:spcPct val="90000"/>
        </a:lnSpc>
        <a:spcBef>
          <a:spcPts val="139"/>
        </a:spcBef>
        <a:buFont typeface="Arial" panose="020B0604020202020204" pitchFamily="34" charset="0"/>
        <a:buChar char="•"/>
        <a:defRPr sz="4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3563" rtl="0" eaLnBrk="1" latinLnBrk="0" hangingPunct="1">
        <a:defRPr sz="499" kern="1200">
          <a:solidFill>
            <a:schemeClr val="tx1"/>
          </a:solidFill>
          <a:latin typeface="+mn-lt"/>
          <a:ea typeface="+mn-ea"/>
          <a:cs typeface="+mn-cs"/>
        </a:defRPr>
      </a:lvl1pPr>
      <a:lvl2pPr marL="126782" algn="l" defTabSz="253563" rtl="0" eaLnBrk="1" latinLnBrk="0" hangingPunct="1">
        <a:defRPr sz="499" kern="1200">
          <a:solidFill>
            <a:schemeClr val="tx1"/>
          </a:solidFill>
          <a:latin typeface="+mn-lt"/>
          <a:ea typeface="+mn-ea"/>
          <a:cs typeface="+mn-cs"/>
        </a:defRPr>
      </a:lvl2pPr>
      <a:lvl3pPr marL="253563" algn="l" defTabSz="253563" rtl="0" eaLnBrk="1" latinLnBrk="0" hangingPunct="1">
        <a:defRPr sz="499" kern="1200">
          <a:solidFill>
            <a:schemeClr val="tx1"/>
          </a:solidFill>
          <a:latin typeface="+mn-lt"/>
          <a:ea typeface="+mn-ea"/>
          <a:cs typeface="+mn-cs"/>
        </a:defRPr>
      </a:lvl3pPr>
      <a:lvl4pPr marL="380345" algn="l" defTabSz="253563" rtl="0" eaLnBrk="1" latinLnBrk="0" hangingPunct="1">
        <a:defRPr sz="499" kern="1200">
          <a:solidFill>
            <a:schemeClr val="tx1"/>
          </a:solidFill>
          <a:latin typeface="+mn-lt"/>
          <a:ea typeface="+mn-ea"/>
          <a:cs typeface="+mn-cs"/>
        </a:defRPr>
      </a:lvl4pPr>
      <a:lvl5pPr marL="507126" algn="l" defTabSz="253563" rtl="0" eaLnBrk="1" latinLnBrk="0" hangingPunct="1">
        <a:defRPr sz="499" kern="1200">
          <a:solidFill>
            <a:schemeClr val="tx1"/>
          </a:solidFill>
          <a:latin typeface="+mn-lt"/>
          <a:ea typeface="+mn-ea"/>
          <a:cs typeface="+mn-cs"/>
        </a:defRPr>
      </a:lvl5pPr>
      <a:lvl6pPr marL="633908" algn="l" defTabSz="253563" rtl="0" eaLnBrk="1" latinLnBrk="0" hangingPunct="1">
        <a:defRPr sz="499" kern="1200">
          <a:solidFill>
            <a:schemeClr val="tx1"/>
          </a:solidFill>
          <a:latin typeface="+mn-lt"/>
          <a:ea typeface="+mn-ea"/>
          <a:cs typeface="+mn-cs"/>
        </a:defRPr>
      </a:lvl6pPr>
      <a:lvl7pPr marL="760689" algn="l" defTabSz="253563" rtl="0" eaLnBrk="1" latinLnBrk="0" hangingPunct="1">
        <a:defRPr sz="499" kern="1200">
          <a:solidFill>
            <a:schemeClr val="tx1"/>
          </a:solidFill>
          <a:latin typeface="+mn-lt"/>
          <a:ea typeface="+mn-ea"/>
          <a:cs typeface="+mn-cs"/>
        </a:defRPr>
      </a:lvl7pPr>
      <a:lvl8pPr marL="887471" algn="l" defTabSz="253563" rtl="0" eaLnBrk="1" latinLnBrk="0" hangingPunct="1">
        <a:defRPr sz="499" kern="1200">
          <a:solidFill>
            <a:schemeClr val="tx1"/>
          </a:solidFill>
          <a:latin typeface="+mn-lt"/>
          <a:ea typeface="+mn-ea"/>
          <a:cs typeface="+mn-cs"/>
        </a:defRPr>
      </a:lvl8pPr>
      <a:lvl9pPr marL="1014252" algn="l" defTabSz="253563" rtl="0" eaLnBrk="1" latinLnBrk="0" hangingPunct="1">
        <a:defRPr sz="4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79768A-4A70-56F3-1DD2-2BC455C31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325" y="101600"/>
            <a:ext cx="7119938" cy="3667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E32146-524C-12AC-76EC-20D10A8902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8325" y="1762125"/>
            <a:ext cx="1857375" cy="101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1E2C7-33D2-8B49-BBD7-4083B50D7443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3EA962-D97D-BEA7-1AC9-2C992DE1F6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35263" y="1762125"/>
            <a:ext cx="2786062" cy="101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3E72F6-5EC6-427C-4149-D9D39CAB90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830888" y="1762125"/>
            <a:ext cx="1857375" cy="101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243D2-BDD9-4C49-A6FC-52E615418D9F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picture containing text, businesscard&#10;&#10;Description automatically generated">
            <a:extLst>
              <a:ext uri="{FF2B5EF4-FFF2-40B4-BE49-F238E27FC236}">
                <a16:creationId xmlns:a16="http://schemas.microsoft.com/office/drawing/2014/main" id="{94C1094D-CCE9-6FF2-7697-AEF46CF36BC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8256588" cy="1901825"/>
          </a:xfrm>
          <a:prstGeom prst="rect">
            <a:avLst/>
          </a:prstGeom>
        </p:spPr>
      </p:pic>
      <p:pic>
        <p:nvPicPr>
          <p:cNvPr id="9" name="Picture 8" descr="Qr code&#10;&#10;Description automatically generated">
            <a:extLst>
              <a:ext uri="{FF2B5EF4-FFF2-40B4-BE49-F238E27FC236}">
                <a16:creationId xmlns:a16="http://schemas.microsoft.com/office/drawing/2014/main" id="{16CA8E0F-80C5-40F5-3B37-38B431C3920D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525794" y="1461946"/>
            <a:ext cx="350818" cy="350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294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2C30169-C756-944E-1453-D75F87A96C7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endParaRPr lang="en-US" sz="1200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F9E383-B08D-B839-7826-CF3DBB89863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6EA667-8A7F-DB19-2C1E-4F09FCE71B0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050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06B0C57E-047B-7020-7923-855EB2FF7BA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4C71B7-FCDE-D507-A015-BB8E0A0A481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4" name="Picture 3" descr="Qr code&#10;&#10;Description automatically generated">
            <a:extLst>
              <a:ext uri="{FF2B5EF4-FFF2-40B4-BE49-F238E27FC236}">
                <a16:creationId xmlns:a16="http://schemas.microsoft.com/office/drawing/2014/main" id="{A70E91A9-D2BF-77C5-F80E-13B812506B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3482" y="5624052"/>
            <a:ext cx="601876" cy="601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974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02185d2-6891-4819-8bbf-bb0b7410922c" xsi:nil="true"/>
    <lcf76f155ced4ddcb4097134ff3c332f xmlns="1096ff55-35ee-4187-81fb-80885151b4e5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7B3B1A7B072A42A396CCFC8879852B" ma:contentTypeVersion="16" ma:contentTypeDescription="Create a new document." ma:contentTypeScope="" ma:versionID="17c219a27103d19189320269b18dee3e">
  <xsd:schema xmlns:xsd="http://www.w3.org/2001/XMLSchema" xmlns:xs="http://www.w3.org/2001/XMLSchema" xmlns:p="http://schemas.microsoft.com/office/2006/metadata/properties" xmlns:ns2="1096ff55-35ee-4187-81fb-80885151b4e5" xmlns:ns3="d02185d2-6891-4819-8bbf-bb0b7410922c" targetNamespace="http://schemas.microsoft.com/office/2006/metadata/properties" ma:root="true" ma:fieldsID="f609ec15ce71590daddaf15561bffcc7" ns2:_="" ns3:_="">
    <xsd:import namespace="1096ff55-35ee-4187-81fb-80885151b4e5"/>
    <xsd:import namespace="d02185d2-6891-4819-8bbf-bb0b741092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96ff55-35ee-4187-81fb-80885151b4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2763e4d-7885-4cd8-8534-835ebc0ece8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2185d2-6891-4819-8bbf-bb0b7410922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7fb450d-ae00-476a-b7d6-afbdc9ad7d9e}" ma:internalName="TaxCatchAll" ma:showField="CatchAllData" ma:web="d02185d2-6891-4819-8bbf-bb0b741092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6099C02-A9B2-494A-8BC1-446657DA7BA2}">
  <ds:schemaRefs>
    <ds:schemaRef ds:uri="http://schemas.openxmlformats.org/package/2006/metadata/core-properties"/>
    <ds:schemaRef ds:uri="d02185d2-6891-4819-8bbf-bb0b7410922c"/>
    <ds:schemaRef ds:uri="1096ff55-35ee-4187-81fb-80885151b4e5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metadata/propertie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32541ED-7FA4-498A-9A48-0CC0DBB4C47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4AD5E22-1B49-42F3-9E74-E2C27B3887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096ff55-35ee-4187-81fb-80885151b4e5"/>
    <ds:schemaRef ds:uri="d02185d2-6891-4819-8bbf-bb0b741092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</TotalTime>
  <Words>0</Words>
  <Application>Microsoft Office PowerPoint</Application>
  <PresentationFormat>Custom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Poppins</vt:lpstr>
      <vt:lpstr>Office Theme</vt:lpstr>
      <vt:lpstr>Custom Design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Barcenas, Deanne Charlotte (RX)</dc:creator>
  <cp:lastModifiedBy>Huang, Sunantha (RX)</cp:lastModifiedBy>
  <cp:revision>4</cp:revision>
  <dcterms:created xsi:type="dcterms:W3CDTF">2022-06-07T02:58:18Z</dcterms:created>
  <dcterms:modified xsi:type="dcterms:W3CDTF">2022-06-08T08:22:48Z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0x0101001E7B3B1A7B072A42A396CCFC8879852B</vt:lpwstr>
  </property>
  <property fmtid="{D5CDD505-2E9C-101B-9397-08002B2CF9AE}" pid="3" name="MediaServiceImageTags">
    <vt:lpwstr/>
  </property>
</Properties>
</file>