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</p:sldMasterIdLst>
  <p:sldIdLst>
    <p:sldId id="260" r:id="rId6"/>
    <p:sldId id="261" r:id="rId7"/>
  </p:sldIdLst>
  <p:sldSz cx="12198350" cy="8285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37EBF-B87F-BF2E-6983-AE05876332B9}" v="9" dt="2022-06-08T05:08:44.368"/>
    <p1510:client id="{1899F7E6-B4D8-CB43-834F-D43D337157FD}" v="7" dt="2022-06-08T01:13:58.800"/>
    <p1510:client id="{BA748395-71CF-2C43-8EE1-26E412D3E7A6}" v="17" dt="2022-06-08T07:37:09.696"/>
    <p1510:client id="{DD58CDA1-43D0-47F3-9CE8-E39D7F57F23F}" v="106" dt="2022-06-08T05:11:20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89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, Sunantha (RX)" userId="S::huangs002@b2b.regn.net::86ee8f8d-16a7-4d5e-8366-00375bfbbd6b" providerId="AD" clId="Web-{09137EBF-B87F-BF2E-6983-AE05876332B9}"/>
    <pc:docChg chg="modSld">
      <pc:chgData name="Huang, Sunantha (RX)" userId="S::huangs002@b2b.regn.net::86ee8f8d-16a7-4d5e-8366-00375bfbbd6b" providerId="AD" clId="Web-{09137EBF-B87F-BF2E-6983-AE05876332B9}" dt="2022-06-08T05:08:44.368" v="7" actId="20577"/>
      <pc:docMkLst>
        <pc:docMk/>
      </pc:docMkLst>
      <pc:sldChg chg="modSp">
        <pc:chgData name="Huang, Sunantha (RX)" userId="S::huangs002@b2b.regn.net::86ee8f8d-16a7-4d5e-8366-00375bfbbd6b" providerId="AD" clId="Web-{09137EBF-B87F-BF2E-6983-AE05876332B9}" dt="2022-06-08T05:08:44.368" v="7" actId="20577"/>
        <pc:sldMkLst>
          <pc:docMk/>
          <pc:sldMk cId="193741124" sldId="260"/>
        </pc:sldMkLst>
        <pc:spChg chg="mod">
          <ac:chgData name="Huang, Sunantha (RX)" userId="S::huangs002@b2b.regn.net::86ee8f8d-16a7-4d5e-8366-00375bfbbd6b" providerId="AD" clId="Web-{09137EBF-B87F-BF2E-6983-AE05876332B9}" dt="2022-06-08T05:08:37.164" v="4" actId="20577"/>
          <ac:spMkLst>
            <pc:docMk/>
            <pc:sldMk cId="193741124" sldId="260"/>
            <ac:spMk id="10" creationId="{FA68FEA9-E23A-230A-988A-C39CF1CDAE2B}"/>
          </ac:spMkLst>
        </pc:spChg>
        <pc:spChg chg="mod">
          <ac:chgData name="Huang, Sunantha (RX)" userId="S::huangs002@b2b.regn.net::86ee8f8d-16a7-4d5e-8366-00375bfbbd6b" providerId="AD" clId="Web-{09137EBF-B87F-BF2E-6983-AE05876332B9}" dt="2022-06-08T05:08:44.368" v="7" actId="20577"/>
          <ac:spMkLst>
            <pc:docMk/>
            <pc:sldMk cId="193741124" sldId="260"/>
            <ac:spMk id="13" creationId="{16F65680-1A73-9741-A800-5F657F894754}"/>
          </ac:spMkLst>
        </pc:spChg>
      </pc:sldChg>
    </pc:docChg>
  </pc:docChgLst>
  <pc:docChgLst>
    <pc:chgData name="Huang, Sunantha (RX)" userId="86ee8f8d-16a7-4d5e-8366-00375bfbbd6b" providerId="ADAL" clId="{DD58CDA1-43D0-47F3-9CE8-E39D7F57F23F}"/>
    <pc:docChg chg="undo custSel modSld modMainMaster">
      <pc:chgData name="Huang, Sunantha (RX)" userId="86ee8f8d-16a7-4d5e-8366-00375bfbbd6b" providerId="ADAL" clId="{DD58CDA1-43D0-47F3-9CE8-E39D7F57F23F}" dt="2022-06-08T05:11:20.017" v="104" actId="20577"/>
      <pc:docMkLst>
        <pc:docMk/>
      </pc:docMkLst>
      <pc:sldChg chg="modSp mod">
        <pc:chgData name="Huang, Sunantha (RX)" userId="86ee8f8d-16a7-4d5e-8366-00375bfbbd6b" providerId="ADAL" clId="{DD58CDA1-43D0-47F3-9CE8-E39D7F57F23F}" dt="2022-06-08T05:11:20.017" v="104" actId="20577"/>
        <pc:sldMkLst>
          <pc:docMk/>
          <pc:sldMk cId="193741124" sldId="260"/>
        </pc:sldMkLst>
        <pc:spChg chg="mod">
          <ac:chgData name="Huang, Sunantha (RX)" userId="86ee8f8d-16a7-4d5e-8366-00375bfbbd6b" providerId="ADAL" clId="{DD58CDA1-43D0-47F3-9CE8-E39D7F57F23F}" dt="2022-06-08T05:11:07.576" v="93" actId="20577"/>
          <ac:spMkLst>
            <pc:docMk/>
            <pc:sldMk cId="193741124" sldId="260"/>
            <ac:spMk id="10" creationId="{FA68FEA9-E23A-230A-988A-C39CF1CDAE2B}"/>
          </ac:spMkLst>
        </pc:spChg>
        <pc:spChg chg="mod">
          <ac:chgData name="Huang, Sunantha (RX)" userId="86ee8f8d-16a7-4d5e-8366-00375bfbbd6b" providerId="ADAL" clId="{DD58CDA1-43D0-47F3-9CE8-E39D7F57F23F}" dt="2022-06-08T05:09:52.725" v="1" actId="27636"/>
          <ac:spMkLst>
            <pc:docMk/>
            <pc:sldMk cId="193741124" sldId="260"/>
            <ac:spMk id="12" creationId="{C5562491-B80E-C4B9-D20D-0B75C5FDC650}"/>
          </ac:spMkLst>
        </pc:spChg>
        <pc:spChg chg="mod">
          <ac:chgData name="Huang, Sunantha (RX)" userId="86ee8f8d-16a7-4d5e-8366-00375bfbbd6b" providerId="ADAL" clId="{DD58CDA1-43D0-47F3-9CE8-E39D7F57F23F}" dt="2022-06-08T05:11:20.017" v="104" actId="20577"/>
          <ac:spMkLst>
            <pc:docMk/>
            <pc:sldMk cId="193741124" sldId="260"/>
            <ac:spMk id="13" creationId="{16F65680-1A73-9741-A800-5F657F894754}"/>
          </ac:spMkLst>
        </pc:spChg>
      </pc:sldChg>
      <pc:sldChg chg="modSp mod">
        <pc:chgData name="Huang, Sunantha (RX)" userId="86ee8f8d-16a7-4d5e-8366-00375bfbbd6b" providerId="ADAL" clId="{DD58CDA1-43D0-47F3-9CE8-E39D7F57F23F}" dt="2022-06-08T05:09:52.733" v="2" actId="27636"/>
        <pc:sldMkLst>
          <pc:docMk/>
          <pc:sldMk cId="3211078754" sldId="261"/>
        </pc:sldMkLst>
        <pc:spChg chg="mod">
          <ac:chgData name="Huang, Sunantha (RX)" userId="86ee8f8d-16a7-4d5e-8366-00375bfbbd6b" providerId="ADAL" clId="{DD58CDA1-43D0-47F3-9CE8-E39D7F57F23F}" dt="2022-06-08T05:09:52.733" v="2" actId="27636"/>
          <ac:spMkLst>
            <pc:docMk/>
            <pc:sldMk cId="3211078754" sldId="261"/>
            <ac:spMk id="3" creationId="{753A83AC-B2AA-FB57-F4CE-2408E1E4A332}"/>
          </ac:spMkLst>
        </pc:spChg>
      </pc:sldChg>
      <pc:sldMasterChg chg="modSldLayout">
        <pc:chgData name="Huang, Sunantha (RX)" userId="86ee8f8d-16a7-4d5e-8366-00375bfbbd6b" providerId="ADAL" clId="{DD58CDA1-43D0-47F3-9CE8-E39D7F57F23F}" dt="2022-06-08T05:10:34.070" v="90" actId="20577"/>
        <pc:sldMasterMkLst>
          <pc:docMk/>
          <pc:sldMasterMk cId="953197925" sldId="2147483660"/>
        </pc:sldMasterMkLst>
        <pc:sldLayoutChg chg="modSp mod">
          <pc:chgData name="Huang, Sunantha (RX)" userId="86ee8f8d-16a7-4d5e-8366-00375bfbbd6b" providerId="ADAL" clId="{DD58CDA1-43D0-47F3-9CE8-E39D7F57F23F}" dt="2022-06-08T05:10:34.070" v="90" actId="20577"/>
          <pc:sldLayoutMkLst>
            <pc:docMk/>
            <pc:sldMasterMk cId="953197925" sldId="2147483660"/>
            <pc:sldLayoutMk cId="3077649847" sldId="2147483661"/>
          </pc:sldLayoutMkLst>
          <pc:spChg chg="mod">
            <ac:chgData name="Huang, Sunantha (RX)" userId="86ee8f8d-16a7-4d5e-8366-00375bfbbd6b" providerId="ADAL" clId="{DD58CDA1-43D0-47F3-9CE8-E39D7F57F23F}" dt="2022-06-08T05:10:34.070" v="90" actId="20577"/>
            <ac:spMkLst>
              <pc:docMk/>
              <pc:sldMasterMk cId="953197925" sldId="2147483660"/>
              <pc:sldLayoutMk cId="3077649847" sldId="2147483661"/>
              <ac:spMk id="9" creationId="{63AD9F8C-123D-B6ED-3C5D-6C6E010727B4}"/>
            </ac:spMkLst>
          </pc:spChg>
        </pc:sldLayoutChg>
      </pc:sldMasterChg>
    </pc:docChg>
  </pc:docChgLst>
  <pc:docChgLst>
    <pc:chgData name="Barcenas, Deanne Charlotte (RX)" userId="03df6a62-ef31-4b77-85f8-7a17a4de21e9" providerId="ADAL" clId="{BA748395-71CF-2C43-8EE1-26E412D3E7A6}"/>
    <pc:docChg chg="undo custSel modSld modMainMaster">
      <pc:chgData name="Barcenas, Deanne Charlotte (RX)" userId="03df6a62-ef31-4b77-85f8-7a17a4de21e9" providerId="ADAL" clId="{BA748395-71CF-2C43-8EE1-26E412D3E7A6}" dt="2022-06-08T07:37:09.696" v="108"/>
      <pc:docMkLst>
        <pc:docMk/>
      </pc:docMkLst>
      <pc:sldChg chg="addSp delSp modSp mod">
        <pc:chgData name="Barcenas, Deanne Charlotte (RX)" userId="03df6a62-ef31-4b77-85f8-7a17a4de21e9" providerId="ADAL" clId="{BA748395-71CF-2C43-8EE1-26E412D3E7A6}" dt="2022-06-08T07:35:59.816" v="93" actId="27636"/>
        <pc:sldMkLst>
          <pc:docMk/>
          <pc:sldMk cId="193741124" sldId="260"/>
        </pc:sldMkLst>
        <pc:spChg chg="del">
          <ac:chgData name="Barcenas, Deanne Charlotte (RX)" userId="03df6a62-ef31-4b77-85f8-7a17a4de21e9" providerId="ADAL" clId="{BA748395-71CF-2C43-8EE1-26E412D3E7A6}" dt="2022-06-08T04:19:30.118" v="42"/>
          <ac:spMkLst>
            <pc:docMk/>
            <pc:sldMk cId="193741124" sldId="260"/>
            <ac:spMk id="2" creationId="{6899FF70-5226-647D-3CF0-B29E9144AF59}"/>
          </ac:spMkLst>
        </pc:spChg>
        <pc:spChg chg="del">
          <ac:chgData name="Barcenas, Deanne Charlotte (RX)" userId="03df6a62-ef31-4b77-85f8-7a17a4de21e9" providerId="ADAL" clId="{BA748395-71CF-2C43-8EE1-26E412D3E7A6}" dt="2022-06-08T04:19:30.118" v="42"/>
          <ac:spMkLst>
            <pc:docMk/>
            <pc:sldMk cId="193741124" sldId="260"/>
            <ac:spMk id="3" creationId="{0E8A4EEA-98E5-E5F7-288A-40BE75438D55}"/>
          </ac:spMkLst>
        </pc:spChg>
        <pc:spChg chg="del">
          <ac:chgData name="Barcenas, Deanne Charlotte (RX)" userId="03df6a62-ef31-4b77-85f8-7a17a4de21e9" providerId="ADAL" clId="{BA748395-71CF-2C43-8EE1-26E412D3E7A6}" dt="2022-06-08T04:19:30.118" v="42"/>
          <ac:spMkLst>
            <pc:docMk/>
            <pc:sldMk cId="193741124" sldId="260"/>
            <ac:spMk id="4" creationId="{29E79D35-CF7A-D10F-9C4B-EED448D766FE}"/>
          </ac:spMkLst>
        </pc:spChg>
        <pc:spChg chg="del mod">
          <ac:chgData name="Barcenas, Deanne Charlotte (RX)" userId="03df6a62-ef31-4b77-85f8-7a17a4de21e9" providerId="ADAL" clId="{BA748395-71CF-2C43-8EE1-26E412D3E7A6}" dt="2022-06-08T04:19:30.118" v="42"/>
          <ac:spMkLst>
            <pc:docMk/>
            <pc:sldMk cId="193741124" sldId="260"/>
            <ac:spMk id="5" creationId="{23C3A442-30F2-0D7C-4DAC-51D3E34074A3}"/>
          </ac:spMkLst>
        </pc:spChg>
        <pc:spChg chg="add del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6" creationId="{9BF409EE-9DB6-1EC8-522D-A48F859E5BFB}"/>
          </ac:spMkLst>
        </pc:spChg>
        <pc:spChg chg="add del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7" creationId="{8861711B-60A8-33A7-E23A-DE01CE4D793E}"/>
          </ac:spMkLst>
        </pc:spChg>
        <pc:spChg chg="add del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8" creationId="{69831997-1BB7-3A23-57F3-F73E1D054BC4}"/>
          </ac:spMkLst>
        </pc:spChg>
        <pc:spChg chg="add del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9" creationId="{57536991-9B79-1F49-CE3E-E72CE058D981}"/>
          </ac:spMkLst>
        </pc:spChg>
        <pc:spChg chg="add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10" creationId="{FA68FEA9-E23A-230A-988A-C39CF1CDAE2B}"/>
          </ac:spMkLst>
        </pc:spChg>
        <pc:spChg chg="add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11" creationId="{6D509DEE-9D1E-3505-6080-EEF8C3779422}"/>
          </ac:spMkLst>
        </pc:spChg>
        <pc:spChg chg="add mod">
          <ac:chgData name="Barcenas, Deanne Charlotte (RX)" userId="03df6a62-ef31-4b77-85f8-7a17a4de21e9" providerId="ADAL" clId="{BA748395-71CF-2C43-8EE1-26E412D3E7A6}" dt="2022-06-08T07:35:59.816" v="93" actId="27636"/>
          <ac:spMkLst>
            <pc:docMk/>
            <pc:sldMk cId="193741124" sldId="260"/>
            <ac:spMk id="12" creationId="{C5562491-B80E-C4B9-D20D-0B75C5FDC650}"/>
          </ac:spMkLst>
        </pc:spChg>
        <pc:spChg chg="add mod">
          <ac:chgData name="Barcenas, Deanne Charlotte (RX)" userId="03df6a62-ef31-4b77-85f8-7a17a4de21e9" providerId="ADAL" clId="{BA748395-71CF-2C43-8EE1-26E412D3E7A6}" dt="2022-06-08T04:22:06.302" v="75"/>
          <ac:spMkLst>
            <pc:docMk/>
            <pc:sldMk cId="193741124" sldId="260"/>
            <ac:spMk id="13" creationId="{16F65680-1A73-9741-A800-5F657F894754}"/>
          </ac:spMkLst>
        </pc:spChg>
      </pc:sldChg>
      <pc:sldChg chg="modSp mod">
        <pc:chgData name="Barcenas, Deanne Charlotte (RX)" userId="03df6a62-ef31-4b77-85f8-7a17a4de21e9" providerId="ADAL" clId="{BA748395-71CF-2C43-8EE1-26E412D3E7A6}" dt="2022-06-08T07:35:59.857" v="94" actId="27636"/>
        <pc:sldMkLst>
          <pc:docMk/>
          <pc:sldMk cId="3211078754" sldId="261"/>
        </pc:sldMkLst>
        <pc:spChg chg="mod">
          <ac:chgData name="Barcenas, Deanne Charlotte (RX)" userId="03df6a62-ef31-4b77-85f8-7a17a4de21e9" providerId="ADAL" clId="{BA748395-71CF-2C43-8EE1-26E412D3E7A6}" dt="2022-06-08T07:35:59.857" v="94" actId="27636"/>
          <ac:spMkLst>
            <pc:docMk/>
            <pc:sldMk cId="3211078754" sldId="261"/>
            <ac:spMk id="3" creationId="{753A83AC-B2AA-FB57-F4CE-2408E1E4A332}"/>
          </ac:spMkLst>
        </pc:spChg>
      </pc:sldChg>
      <pc:sldMasterChg chg="addSp delSp modSp mod modSldLayout">
        <pc:chgData name="Barcenas, Deanne Charlotte (RX)" userId="03df6a62-ef31-4b77-85f8-7a17a4de21e9" providerId="ADAL" clId="{BA748395-71CF-2C43-8EE1-26E412D3E7A6}" dt="2022-06-08T07:36:33.868" v="107" actId="1076"/>
        <pc:sldMasterMkLst>
          <pc:docMk/>
          <pc:sldMasterMk cId="953197925" sldId="2147483660"/>
        </pc:sldMasterMkLst>
        <pc:picChg chg="add del">
          <ac:chgData name="Barcenas, Deanne Charlotte (RX)" userId="03df6a62-ef31-4b77-85f8-7a17a4de21e9" providerId="ADAL" clId="{BA748395-71CF-2C43-8EE1-26E412D3E7A6}" dt="2022-06-08T04:27:21.606" v="85" actId="478"/>
          <ac:picMkLst>
            <pc:docMk/>
            <pc:sldMasterMk cId="953197925" sldId="2147483660"/>
            <ac:picMk id="6" creationId="{89013041-86D0-1187-9BF7-426B4FB88B21}"/>
          </ac:picMkLst>
        </pc:picChg>
        <pc:picChg chg="add del mod">
          <ac:chgData name="Barcenas, Deanne Charlotte (RX)" userId="03df6a62-ef31-4b77-85f8-7a17a4de21e9" providerId="ADAL" clId="{BA748395-71CF-2C43-8EE1-26E412D3E7A6}" dt="2022-06-08T04:27:15.419" v="82" actId="478"/>
          <ac:picMkLst>
            <pc:docMk/>
            <pc:sldMasterMk cId="953197925" sldId="2147483660"/>
            <ac:picMk id="7" creationId="{1BCE7F42-D1F3-7F72-77D6-FE044D118782}"/>
          </ac:picMkLst>
        </pc:picChg>
        <pc:picChg chg="add del">
          <ac:chgData name="Barcenas, Deanne Charlotte (RX)" userId="03df6a62-ef31-4b77-85f8-7a17a4de21e9" providerId="ADAL" clId="{BA748395-71CF-2C43-8EE1-26E412D3E7A6}" dt="2022-06-08T04:27:22.665" v="86" actId="478"/>
          <ac:picMkLst>
            <pc:docMk/>
            <pc:sldMasterMk cId="953197925" sldId="2147483660"/>
            <ac:picMk id="8" creationId="{E7099BAF-A553-8432-13AB-CFF186510671}"/>
          </ac:picMkLst>
        </pc:picChg>
        <pc:picChg chg="add mod">
          <ac:chgData name="Barcenas, Deanne Charlotte (RX)" userId="03df6a62-ef31-4b77-85f8-7a17a4de21e9" providerId="ADAL" clId="{BA748395-71CF-2C43-8EE1-26E412D3E7A6}" dt="2022-06-08T04:28:07.568" v="89" actId="962"/>
          <ac:picMkLst>
            <pc:docMk/>
            <pc:sldMasterMk cId="953197925" sldId="2147483660"/>
            <ac:picMk id="10" creationId="{E3AB4715-9FAF-F260-7EB1-27B073B6E493}"/>
          </ac:picMkLst>
        </pc:picChg>
        <pc:sldLayoutChg chg="addSp delSp modSp mod">
          <pc:chgData name="Barcenas, Deanne Charlotte (RX)" userId="03df6a62-ef31-4b77-85f8-7a17a4de21e9" providerId="ADAL" clId="{BA748395-71CF-2C43-8EE1-26E412D3E7A6}" dt="2022-06-08T07:36:33.868" v="107" actId="1076"/>
          <pc:sldLayoutMkLst>
            <pc:docMk/>
            <pc:sldMasterMk cId="953197925" sldId="2147483660"/>
            <pc:sldLayoutMk cId="3077649847" sldId="2147483661"/>
          </pc:sldLayoutMkLst>
          <pc:spChg chg="add del mod">
            <ac:chgData name="Barcenas, Deanne Charlotte (RX)" userId="03df6a62-ef31-4b77-85f8-7a17a4de21e9" providerId="ADAL" clId="{BA748395-71CF-2C43-8EE1-26E412D3E7A6}" dt="2022-06-08T04:10:13.772" v="1" actId="767"/>
            <ac:spMkLst>
              <pc:docMk/>
              <pc:sldMasterMk cId="953197925" sldId="2147483660"/>
              <pc:sldLayoutMk cId="3077649847" sldId="2147483661"/>
              <ac:spMk id="2" creationId="{E9DF3366-4AEA-2003-6257-0C7AAD966BC9}"/>
            </ac:spMkLst>
          </pc:spChg>
          <pc:spChg chg="mod">
            <ac:chgData name="Barcenas, Deanne Charlotte (RX)" userId="03df6a62-ef31-4b77-85f8-7a17a4de21e9" providerId="ADAL" clId="{BA748395-71CF-2C43-8EE1-26E412D3E7A6}" dt="2022-06-08T04:20:47.353" v="45" actId="12"/>
            <ac:spMkLst>
              <pc:docMk/>
              <pc:sldMasterMk cId="953197925" sldId="2147483660"/>
              <pc:sldLayoutMk cId="3077649847" sldId="2147483661"/>
              <ac:spMk id="16" creationId="{B5944167-1784-0D85-8A6D-0A12EFD0E536}"/>
            </ac:spMkLst>
          </pc:spChg>
          <pc:picChg chg="add mod">
            <ac:chgData name="Barcenas, Deanne Charlotte (RX)" userId="03df6a62-ef31-4b77-85f8-7a17a4de21e9" providerId="ADAL" clId="{BA748395-71CF-2C43-8EE1-26E412D3E7A6}" dt="2022-06-08T07:36:33.868" v="107" actId="1076"/>
            <ac:picMkLst>
              <pc:docMk/>
              <pc:sldMasterMk cId="953197925" sldId="2147483660"/>
              <pc:sldLayoutMk cId="3077649847" sldId="2147483661"/>
              <ac:picMk id="3" creationId="{D6E1CEC1-F0D1-B948-32D8-2DCCA5AD361D}"/>
            </ac:picMkLst>
          </pc:picChg>
        </pc:sldLayoutChg>
      </pc:sldMasterChg>
      <pc:sldMasterChg chg="addSp modSp mod">
        <pc:chgData name="Barcenas, Deanne Charlotte (RX)" userId="03df6a62-ef31-4b77-85f8-7a17a4de21e9" providerId="ADAL" clId="{BA748395-71CF-2C43-8EE1-26E412D3E7A6}" dt="2022-06-08T07:37:09.696" v="108"/>
        <pc:sldMasterMkLst>
          <pc:docMk/>
          <pc:sldMasterMk cId="1075473741" sldId="2147483662"/>
        </pc:sldMasterMkLst>
        <pc:picChg chg="add mod">
          <ac:chgData name="Barcenas, Deanne Charlotte (RX)" userId="03df6a62-ef31-4b77-85f8-7a17a4de21e9" providerId="ADAL" clId="{BA748395-71CF-2C43-8EE1-26E412D3E7A6}" dt="2022-06-08T04:28:18.849" v="91" actId="27614"/>
          <ac:picMkLst>
            <pc:docMk/>
            <pc:sldMasterMk cId="1075473741" sldId="2147483662"/>
            <ac:picMk id="9" creationId="{E299944A-F1CE-5EFC-8E5E-0D0EF46EA006}"/>
          </ac:picMkLst>
        </pc:picChg>
        <pc:picChg chg="add mod">
          <ac:chgData name="Barcenas, Deanne Charlotte (RX)" userId="03df6a62-ef31-4b77-85f8-7a17a4de21e9" providerId="ADAL" clId="{BA748395-71CF-2C43-8EE1-26E412D3E7A6}" dt="2022-06-08T07:37:09.696" v="108"/>
          <ac:picMkLst>
            <pc:docMk/>
            <pc:sldMasterMk cId="1075473741" sldId="2147483662"/>
            <ac:picMk id="10" creationId="{90CE2BA7-166B-5D0B-48F0-9E4BB97C7F75}"/>
          </ac:picMkLst>
        </pc:picChg>
      </pc:sldMasterChg>
    </pc:docChg>
  </pc:docChgLst>
  <pc:docChgLst>
    <pc:chgData name="Barcenas, Deanne Charlotte (RX)" userId="03df6a62-ef31-4b77-85f8-7a17a4de21e9" providerId="ADAL" clId="{1899F7E6-B4D8-CB43-834F-D43D337157FD}"/>
    <pc:docChg chg="undo custSel addSld delSld modSld addMainMaster modMainMaster">
      <pc:chgData name="Barcenas, Deanne Charlotte (RX)" userId="03df6a62-ef31-4b77-85f8-7a17a4de21e9" providerId="ADAL" clId="{1899F7E6-B4D8-CB43-834F-D43D337157FD}" dt="2022-06-08T01:13:58.904" v="50" actId="27636"/>
      <pc:docMkLst>
        <pc:docMk/>
      </pc:docMkLst>
      <pc:sldChg chg="modSp mod">
        <pc:chgData name="Barcenas, Deanne Charlotte (RX)" userId="03df6a62-ef31-4b77-85f8-7a17a4de21e9" providerId="ADAL" clId="{1899F7E6-B4D8-CB43-834F-D43D337157FD}" dt="2022-06-08T01:09:13.105" v="13" actId="27636"/>
        <pc:sldMkLst>
          <pc:docMk/>
          <pc:sldMk cId="193741124" sldId="260"/>
        </pc:sldMkLst>
        <pc:spChg chg="mod">
          <ac:chgData name="Barcenas, Deanne Charlotte (RX)" userId="03df6a62-ef31-4b77-85f8-7a17a4de21e9" providerId="ADAL" clId="{1899F7E6-B4D8-CB43-834F-D43D337157FD}" dt="2022-06-08T01:09:13.105" v="13" actId="27636"/>
          <ac:spMkLst>
            <pc:docMk/>
            <pc:sldMk cId="193741124" sldId="260"/>
            <ac:spMk id="4" creationId="{29E79D35-CF7A-D10F-9C4B-EED448D766FE}"/>
          </ac:spMkLst>
        </pc:spChg>
      </pc:sldChg>
      <pc:sldChg chg="new del">
        <pc:chgData name="Barcenas, Deanne Charlotte (RX)" userId="03df6a62-ef31-4b77-85f8-7a17a4de21e9" providerId="ADAL" clId="{1899F7E6-B4D8-CB43-834F-D43D337157FD}" dt="2022-06-08T01:13:32.624" v="47" actId="680"/>
        <pc:sldMkLst>
          <pc:docMk/>
          <pc:sldMk cId="2796967641" sldId="261"/>
        </pc:sldMkLst>
      </pc:sldChg>
      <pc:sldChg chg="modSp new mod">
        <pc:chgData name="Barcenas, Deanne Charlotte (RX)" userId="03df6a62-ef31-4b77-85f8-7a17a4de21e9" providerId="ADAL" clId="{1899F7E6-B4D8-CB43-834F-D43D337157FD}" dt="2022-06-08T01:13:58.904" v="50" actId="27636"/>
        <pc:sldMkLst>
          <pc:docMk/>
          <pc:sldMk cId="3211078754" sldId="261"/>
        </pc:sldMkLst>
        <pc:spChg chg="mod">
          <ac:chgData name="Barcenas, Deanne Charlotte (RX)" userId="03df6a62-ef31-4b77-85f8-7a17a4de21e9" providerId="ADAL" clId="{1899F7E6-B4D8-CB43-834F-D43D337157FD}" dt="2022-06-08T01:13:58.904" v="50" actId="27636"/>
          <ac:spMkLst>
            <pc:docMk/>
            <pc:sldMk cId="3211078754" sldId="261"/>
            <ac:spMk id="3" creationId="{753A83AC-B2AA-FB57-F4CE-2408E1E4A332}"/>
          </ac:spMkLst>
        </pc:spChg>
      </pc:sldChg>
      <pc:sldChg chg="del">
        <pc:chgData name="Barcenas, Deanne Charlotte (RX)" userId="03df6a62-ef31-4b77-85f8-7a17a4de21e9" providerId="ADAL" clId="{1899F7E6-B4D8-CB43-834F-D43D337157FD}" dt="2022-06-08T00:46:37.883" v="5" actId="2696"/>
        <pc:sldMkLst>
          <pc:docMk/>
          <pc:sldMk cId="3309321519" sldId="261"/>
        </pc:sldMkLst>
      </pc:sldChg>
      <pc:sldChg chg="del">
        <pc:chgData name="Barcenas, Deanne Charlotte (RX)" userId="03df6a62-ef31-4b77-85f8-7a17a4de21e9" providerId="ADAL" clId="{1899F7E6-B4D8-CB43-834F-D43D337157FD}" dt="2022-06-08T00:46:37.883" v="5" actId="2696"/>
        <pc:sldMkLst>
          <pc:docMk/>
          <pc:sldMk cId="2181871871" sldId="262"/>
        </pc:sldMkLst>
      </pc:sldChg>
      <pc:sldChg chg="del">
        <pc:chgData name="Barcenas, Deanne Charlotte (RX)" userId="03df6a62-ef31-4b77-85f8-7a17a4de21e9" providerId="ADAL" clId="{1899F7E6-B4D8-CB43-834F-D43D337157FD}" dt="2022-06-08T00:46:37.883" v="5" actId="2696"/>
        <pc:sldMkLst>
          <pc:docMk/>
          <pc:sldMk cId="558983482" sldId="263"/>
        </pc:sldMkLst>
      </pc:sldChg>
      <pc:sldChg chg="del">
        <pc:chgData name="Barcenas, Deanne Charlotte (RX)" userId="03df6a62-ef31-4b77-85f8-7a17a4de21e9" providerId="ADAL" clId="{1899F7E6-B4D8-CB43-834F-D43D337157FD}" dt="2022-06-08T00:46:37.883" v="5" actId="2696"/>
        <pc:sldMkLst>
          <pc:docMk/>
          <pc:sldMk cId="3366723935" sldId="264"/>
        </pc:sldMkLst>
      </pc:sldChg>
      <pc:sldMasterChg chg="addSp delSp modSp mod modSldLayout">
        <pc:chgData name="Barcenas, Deanne Charlotte (RX)" userId="03df6a62-ef31-4b77-85f8-7a17a4de21e9" providerId="ADAL" clId="{1899F7E6-B4D8-CB43-834F-D43D337157FD}" dt="2022-06-08T01:09:30.899" v="26" actId="1035"/>
        <pc:sldMasterMkLst>
          <pc:docMk/>
          <pc:sldMasterMk cId="953197925" sldId="2147483660"/>
        </pc:sldMasterMkLst>
        <pc:picChg chg="add mod">
          <ac:chgData name="Barcenas, Deanne Charlotte (RX)" userId="03df6a62-ef31-4b77-85f8-7a17a4de21e9" providerId="ADAL" clId="{1899F7E6-B4D8-CB43-834F-D43D337157FD}" dt="2022-06-07T03:46:10.433" v="4" actId="167"/>
          <ac:picMkLst>
            <pc:docMk/>
            <pc:sldMasterMk cId="953197925" sldId="2147483660"/>
            <ac:picMk id="5" creationId="{0B81EE80-84E7-72A9-65B9-A7C9BD322EB5}"/>
          </ac:picMkLst>
        </pc:picChg>
        <pc:picChg chg="add mod">
          <ac:chgData name="Barcenas, Deanne Charlotte (RX)" userId="03df6a62-ef31-4b77-85f8-7a17a4de21e9" providerId="ADAL" clId="{1899F7E6-B4D8-CB43-834F-D43D337157FD}" dt="2022-06-08T00:46:57.794" v="8" actId="962"/>
          <ac:picMkLst>
            <pc:docMk/>
            <pc:sldMasterMk cId="953197925" sldId="2147483660"/>
            <ac:picMk id="6" creationId="{89013041-86D0-1187-9BF7-426B4FB88B21}"/>
          </ac:picMkLst>
        </pc:picChg>
        <pc:picChg chg="del">
          <ac:chgData name="Barcenas, Deanne Charlotte (RX)" userId="03df6a62-ef31-4b77-85f8-7a17a4de21e9" providerId="ADAL" clId="{1899F7E6-B4D8-CB43-834F-D43D337157FD}" dt="2022-06-07T03:45:55.040" v="0" actId="478"/>
          <ac:picMkLst>
            <pc:docMk/>
            <pc:sldMasterMk cId="953197925" sldId="2147483660"/>
            <ac:picMk id="8" creationId="{7021C4DA-3380-163C-FEEE-2F7E46A98032}"/>
          </ac:picMkLst>
        </pc:picChg>
        <pc:picChg chg="add mod">
          <ac:chgData name="Barcenas, Deanne Charlotte (RX)" userId="03df6a62-ef31-4b77-85f8-7a17a4de21e9" providerId="ADAL" clId="{1899F7E6-B4D8-CB43-834F-D43D337157FD}" dt="2022-06-08T01:08:21.631" v="10" actId="27614"/>
          <ac:picMkLst>
            <pc:docMk/>
            <pc:sldMasterMk cId="953197925" sldId="2147483660"/>
            <ac:picMk id="8" creationId="{E7099BAF-A553-8432-13AB-CFF186510671}"/>
          </ac:picMkLst>
        </pc:picChg>
        <pc:sldLayoutChg chg="modSp mod">
          <pc:chgData name="Barcenas, Deanne Charlotte (RX)" userId="03df6a62-ef31-4b77-85f8-7a17a4de21e9" providerId="ADAL" clId="{1899F7E6-B4D8-CB43-834F-D43D337157FD}" dt="2022-06-08T01:09:30.899" v="26" actId="1035"/>
          <pc:sldLayoutMkLst>
            <pc:docMk/>
            <pc:sldMasterMk cId="953197925" sldId="2147483660"/>
            <pc:sldLayoutMk cId="3077649847" sldId="2147483661"/>
          </pc:sldLayoutMkLst>
          <pc:spChg chg="mod">
            <ac:chgData name="Barcenas, Deanne Charlotte (RX)" userId="03df6a62-ef31-4b77-85f8-7a17a4de21e9" providerId="ADAL" clId="{1899F7E6-B4D8-CB43-834F-D43D337157FD}" dt="2022-06-08T01:09:30.899" v="26" actId="1035"/>
            <ac:spMkLst>
              <pc:docMk/>
              <pc:sldMasterMk cId="953197925" sldId="2147483660"/>
              <pc:sldLayoutMk cId="3077649847" sldId="2147483661"/>
              <ac:spMk id="12" creationId="{D2DE8E4B-2E16-F57C-383A-0A4048C4A2F6}"/>
            </ac:spMkLst>
          </pc:spChg>
          <pc:spChg chg="mod">
            <ac:chgData name="Barcenas, Deanne Charlotte (RX)" userId="03df6a62-ef31-4b77-85f8-7a17a4de21e9" providerId="ADAL" clId="{1899F7E6-B4D8-CB43-834F-D43D337157FD}" dt="2022-06-08T01:09:21.410" v="20" actId="1036"/>
            <ac:spMkLst>
              <pc:docMk/>
              <pc:sldMasterMk cId="953197925" sldId="2147483660"/>
              <pc:sldLayoutMk cId="3077649847" sldId="2147483661"/>
              <ac:spMk id="14" creationId="{9BDC9E5E-8639-C7D9-5FBE-7AA191AD0595}"/>
            </ac:spMkLst>
          </pc:spChg>
        </pc:sldLayoutChg>
      </pc:sldMasterChg>
      <pc:sldMasterChg chg="addSp modSp new mod addSldLayout delSldLayout modSldLayout">
        <pc:chgData name="Barcenas, Deanne Charlotte (RX)" userId="03df6a62-ef31-4b77-85f8-7a17a4de21e9" providerId="ADAL" clId="{1899F7E6-B4D8-CB43-834F-D43D337157FD}" dt="2022-06-08T01:13:58.800" v="49" actId="2711"/>
        <pc:sldMasterMkLst>
          <pc:docMk/>
          <pc:sldMasterMk cId="1075473741" sldId="2147483662"/>
        </pc:sldMasterMkLst>
        <pc:picChg chg="add mod">
          <ac:chgData name="Barcenas, Deanne Charlotte (RX)" userId="03df6a62-ef31-4b77-85f8-7a17a4de21e9" providerId="ADAL" clId="{1899F7E6-B4D8-CB43-834F-D43D337157FD}" dt="2022-06-08T01:09:51.094" v="29" actId="27614"/>
          <ac:picMkLst>
            <pc:docMk/>
            <pc:sldMasterMk cId="1075473741" sldId="2147483662"/>
            <ac:picMk id="8" creationId="{C14D7835-6BDC-94BF-3C8C-23A05693795F}"/>
          </ac:picMkLst>
        </pc:picChg>
        <pc:sldLayoutChg chg="addSp delSp modSp new mod replId">
          <pc:chgData name="Barcenas, Deanne Charlotte (RX)" userId="03df6a62-ef31-4b77-85f8-7a17a4de21e9" providerId="ADAL" clId="{1899F7E6-B4D8-CB43-834F-D43D337157FD}" dt="2022-06-08T01:13:58.800" v="49" actId="2711"/>
          <pc:sldLayoutMkLst>
            <pc:docMk/>
            <pc:sldMasterMk cId="1075473741" sldId="2147483662"/>
            <pc:sldLayoutMk cId="2168089320" sldId="2147483663"/>
          </pc:sldLayoutMkLst>
          <pc:spChg chg="del">
            <ac:chgData name="Barcenas, Deanne Charlotte (RX)" userId="03df6a62-ef31-4b77-85f8-7a17a4de21e9" providerId="ADAL" clId="{1899F7E6-B4D8-CB43-834F-D43D337157FD}" dt="2022-06-08T01:09:56.380" v="40" actId="478"/>
            <ac:spMkLst>
              <pc:docMk/>
              <pc:sldMasterMk cId="1075473741" sldId="2147483662"/>
              <pc:sldLayoutMk cId="2168089320" sldId="2147483663"/>
              <ac:spMk id="2" creationId="{F5F0FD29-817E-3627-6D4D-14311841F1D7}"/>
            </ac:spMkLst>
          </pc:spChg>
          <pc:spChg chg="del">
            <ac:chgData name="Barcenas, Deanne Charlotte (RX)" userId="03df6a62-ef31-4b77-85f8-7a17a4de21e9" providerId="ADAL" clId="{1899F7E6-B4D8-CB43-834F-D43D337157FD}" dt="2022-06-08T01:09:57.957" v="41" actId="478"/>
            <ac:spMkLst>
              <pc:docMk/>
              <pc:sldMasterMk cId="1075473741" sldId="2147483662"/>
              <pc:sldLayoutMk cId="2168089320" sldId="2147483663"/>
              <ac:spMk id="3" creationId="{50E0AC9C-902B-6266-8A49-823FE55BFFC7}"/>
            </ac:spMkLst>
          </pc:spChg>
          <pc:spChg chg="del">
            <ac:chgData name="Barcenas, Deanne Charlotte (RX)" userId="03df6a62-ef31-4b77-85f8-7a17a4de21e9" providerId="ADAL" clId="{1899F7E6-B4D8-CB43-834F-D43D337157FD}" dt="2022-06-08T01:09:59.177" v="42" actId="478"/>
            <ac:spMkLst>
              <pc:docMk/>
              <pc:sldMasterMk cId="1075473741" sldId="2147483662"/>
              <pc:sldLayoutMk cId="2168089320" sldId="2147483663"/>
              <ac:spMk id="4" creationId="{E1D872F0-C9EE-FEFB-E719-4F001877EBB7}"/>
            </ac:spMkLst>
          </pc:spChg>
          <pc:spChg chg="del">
            <ac:chgData name="Barcenas, Deanne Charlotte (RX)" userId="03df6a62-ef31-4b77-85f8-7a17a4de21e9" providerId="ADAL" clId="{1899F7E6-B4D8-CB43-834F-D43D337157FD}" dt="2022-06-08T01:10:00.248" v="43" actId="478"/>
            <ac:spMkLst>
              <pc:docMk/>
              <pc:sldMasterMk cId="1075473741" sldId="2147483662"/>
              <pc:sldLayoutMk cId="2168089320" sldId="2147483663"/>
              <ac:spMk id="5" creationId="{EBA16C2F-AD85-09C6-135A-00C63337C485}"/>
            </ac:spMkLst>
          </pc:spChg>
          <pc:spChg chg="del">
            <ac:chgData name="Barcenas, Deanne Charlotte (RX)" userId="03df6a62-ef31-4b77-85f8-7a17a4de21e9" providerId="ADAL" clId="{1899F7E6-B4D8-CB43-834F-D43D337157FD}" dt="2022-06-08T01:10:02.655" v="44" actId="478"/>
            <ac:spMkLst>
              <pc:docMk/>
              <pc:sldMasterMk cId="1075473741" sldId="2147483662"/>
              <pc:sldLayoutMk cId="2168089320" sldId="2147483663"/>
              <ac:spMk id="6" creationId="{7AE5CBB5-85A5-B0C9-10DE-7647C0193A78}"/>
            </ac:spMkLst>
          </pc:spChg>
          <pc:spChg chg="add mod">
            <ac:chgData name="Barcenas, Deanne Charlotte (RX)" userId="03df6a62-ef31-4b77-85f8-7a17a4de21e9" providerId="ADAL" clId="{1899F7E6-B4D8-CB43-834F-D43D337157FD}" dt="2022-06-08T01:13:01.069" v="45"/>
            <ac:spMkLst>
              <pc:docMk/>
              <pc:sldMasterMk cId="1075473741" sldId="2147483662"/>
              <pc:sldLayoutMk cId="2168089320" sldId="2147483663"/>
              <ac:spMk id="7" creationId="{9955D599-F66A-D860-8F4D-A784BA334EAF}"/>
            </ac:spMkLst>
          </pc:spChg>
          <pc:spChg chg="add mod">
            <ac:chgData name="Barcenas, Deanne Charlotte (RX)" userId="03df6a62-ef31-4b77-85f8-7a17a4de21e9" providerId="ADAL" clId="{1899F7E6-B4D8-CB43-834F-D43D337157FD}" dt="2022-06-08T01:13:58.800" v="49" actId="2711"/>
            <ac:spMkLst>
              <pc:docMk/>
              <pc:sldMasterMk cId="1075473741" sldId="2147483662"/>
              <pc:sldLayoutMk cId="2168089320" sldId="2147483663"/>
              <ac:spMk id="8" creationId="{4E8E8CA8-C706-D50D-E1EC-C9D955766A8F}"/>
            </ac:spMkLst>
          </pc:spChg>
        </pc:sldLayoutChg>
        <pc:sldLayoutChg chg="new del replId">
          <pc:chgData name="Barcenas, Deanne Charlotte (RX)" userId="03df6a62-ef31-4b77-85f8-7a17a4de21e9" providerId="ADAL" clId="{1899F7E6-B4D8-CB43-834F-D43D337157FD}" dt="2022-06-08T01:09:52.654" v="30" actId="2696"/>
          <pc:sldLayoutMkLst>
            <pc:docMk/>
            <pc:sldMasterMk cId="1075473741" sldId="2147483662"/>
            <pc:sldLayoutMk cId="1647700389" sldId="2147483664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663" v="32" actId="2696"/>
          <pc:sldLayoutMkLst>
            <pc:docMk/>
            <pc:sldMasterMk cId="1075473741" sldId="2147483662"/>
            <pc:sldLayoutMk cId="4081156184" sldId="2147483665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680" v="35" actId="2696"/>
          <pc:sldLayoutMkLst>
            <pc:docMk/>
            <pc:sldMasterMk cId="1075473741" sldId="2147483662"/>
            <pc:sldLayoutMk cId="1535322961" sldId="2147483666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696" v="36" actId="2696"/>
          <pc:sldLayoutMkLst>
            <pc:docMk/>
            <pc:sldMasterMk cId="1075473741" sldId="2147483662"/>
            <pc:sldLayoutMk cId="3467189780" sldId="2147483667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703" v="39" actId="2696"/>
          <pc:sldLayoutMkLst>
            <pc:docMk/>
            <pc:sldMasterMk cId="1075473741" sldId="2147483662"/>
            <pc:sldLayoutMk cId="1829465481" sldId="2147483668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679" v="34" actId="2696"/>
          <pc:sldLayoutMkLst>
            <pc:docMk/>
            <pc:sldMasterMk cId="1075473741" sldId="2147483662"/>
            <pc:sldLayoutMk cId="4027170849" sldId="2147483669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662" v="31" actId="2696"/>
          <pc:sldLayoutMkLst>
            <pc:docMk/>
            <pc:sldMasterMk cId="1075473741" sldId="2147483662"/>
            <pc:sldLayoutMk cId="3237173634" sldId="2147483670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678" v="33" actId="2696"/>
          <pc:sldLayoutMkLst>
            <pc:docMk/>
            <pc:sldMasterMk cId="1075473741" sldId="2147483662"/>
            <pc:sldLayoutMk cId="2200955454" sldId="2147483671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701" v="37" actId="2696"/>
          <pc:sldLayoutMkLst>
            <pc:docMk/>
            <pc:sldMasterMk cId="1075473741" sldId="2147483662"/>
            <pc:sldLayoutMk cId="4097128672" sldId="2147483672"/>
          </pc:sldLayoutMkLst>
        </pc:sldLayoutChg>
        <pc:sldLayoutChg chg="new del replId">
          <pc:chgData name="Barcenas, Deanne Charlotte (RX)" userId="03df6a62-ef31-4b77-85f8-7a17a4de21e9" providerId="ADAL" clId="{1899F7E6-B4D8-CB43-834F-D43D337157FD}" dt="2022-06-08T01:09:52.702" v="38" actId="2696"/>
          <pc:sldLayoutMkLst>
            <pc:docMk/>
            <pc:sldMasterMk cId="1075473741" sldId="2147483662"/>
            <pc:sldLayoutMk cId="2238218666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3AD9F8C-123D-B6ED-3C5D-6C6E01072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411" y="1805049"/>
            <a:ext cx="6806168" cy="98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Everything You Need for Green Building Technologies and Solutions in One Place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DE8E4B-2E16-F57C-383A-0A4048C4A2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4735" y="6804150"/>
            <a:ext cx="2790721" cy="100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DC9E5E-8639-C7D9-5FBE-7AA191AD0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613" y="7527892"/>
            <a:ext cx="1388834" cy="3330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Booth 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944167-1784-0D85-8A6D-0A12EFD0E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325" y="2944813"/>
            <a:ext cx="6805613" cy="1841500"/>
          </a:xfrm>
        </p:spPr>
        <p:txBody>
          <a:bodyPr/>
          <a:lstStyle>
            <a:lvl1pPr marL="276172" indent="-276172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 sz="1800"/>
            </a:lvl1pPr>
            <a:lvl2pPr marL="723793" indent="-171450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/>
            </a:lvl2pPr>
            <a:lvl3pPr marL="1380858" indent="-276172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/>
            </a:lvl3pPr>
            <a:lvl4pPr marL="1933202" indent="-276172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/>
            </a:lvl4pPr>
            <a:lvl5pPr marL="2485545" indent="-276172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/>
            </a:lvl5pPr>
          </a:lstStyle>
          <a:p>
            <a:pPr lvl="0"/>
            <a:r>
              <a:rPr lang="en-US" dirty="0"/>
              <a:t>Find cutting edge built environment innovations</a:t>
            </a:r>
          </a:p>
          <a:p>
            <a:pPr lvl="0"/>
            <a:r>
              <a:rPr lang="en-US" dirty="0"/>
              <a:t>Stay relevant with the industry developments and trends</a:t>
            </a:r>
          </a:p>
          <a:p>
            <a:pPr lvl="0"/>
            <a:r>
              <a:rPr lang="en-US" dirty="0"/>
              <a:t>Network with existing and new industry contacts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9955D599-F66A-D860-8F4D-A784BA334E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4735" y="6804150"/>
            <a:ext cx="2790721" cy="100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E8E8CA8-C706-D50D-E1EC-C9D955766A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613" y="7527892"/>
            <a:ext cx="1388834" cy="3330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Booth #</a:t>
            </a:r>
          </a:p>
        </p:txBody>
      </p:sp>
    </p:spTree>
    <p:extLst>
      <p:ext uri="{BB962C8B-B14F-4D97-AF65-F5344CB8AC3E}">
        <p14:creationId xmlns:p14="http://schemas.microsoft.com/office/powerpoint/2010/main" val="216808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411" y="1835194"/>
            <a:ext cx="6806168" cy="98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411" y="2977978"/>
            <a:ext cx="6806167" cy="180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F436B-EFB9-40C7-A233-13DB48AD0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0" y="-1"/>
            <a:ext cx="12193029" cy="82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10468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76172" indent="-276172" algn="l" defTabSz="1104687" rtl="0" eaLnBrk="1" latinLnBrk="0" hangingPunct="1">
        <a:lnSpc>
          <a:spcPct val="90000"/>
        </a:lnSpc>
        <a:spcBef>
          <a:spcPts val="1208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552343" indent="0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380858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933202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85545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037888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590232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4142575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694918" indent="-276172" algn="l" defTabSz="110468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2343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104687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57030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209373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61717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314060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66403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418747" algn="l" defTabSz="110468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9195C-AB1C-30EC-C1C4-AEF0270C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5"/>
            <a:ext cx="10521950" cy="1601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A53F-D67A-D24D-DD3C-906A1BB0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5038"/>
            <a:ext cx="1052195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397A-695E-CAB6-245E-F3D3765FB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678738"/>
            <a:ext cx="2744788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9866-F087-7F49-89B9-37AF2FBAD455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9B07B-6F01-772B-E399-6E3B8AFBD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0188" y="7678738"/>
            <a:ext cx="4117975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0AC8-8724-766C-4E11-63ADFB801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5363" y="7678738"/>
            <a:ext cx="2744787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045E-25B5-8B4F-910F-D5CF369D94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90CE2BA7-166B-5D0B-48F0-9E4BB97C7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3482" y="5624052"/>
            <a:ext cx="601876" cy="601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26104-8F73-43E5-B3EB-5CE98F953C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1" y="-1"/>
            <a:ext cx="12193029" cy="82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68FEA9-E23A-230A-988A-C39CF1CD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509DEE-9D1E-3505-6080-EEF8C3779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562491-B80E-C4B9-D20D-0B75C5FDC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F65680-1A73-9741-A800-5F657F894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75590" indent="-27559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82A598-FEEC-0F33-A621-E319B4226B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A83AC-B2AA-FB57-F4CE-2408E1E4A3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7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B3B1A7B072A42A396CCFC8879852B" ma:contentTypeVersion="16" ma:contentTypeDescription="Create a new document." ma:contentTypeScope="" ma:versionID="17c219a27103d19189320269b18dee3e">
  <xsd:schema xmlns:xsd="http://www.w3.org/2001/XMLSchema" xmlns:xs="http://www.w3.org/2001/XMLSchema" xmlns:p="http://schemas.microsoft.com/office/2006/metadata/properties" xmlns:ns2="1096ff55-35ee-4187-81fb-80885151b4e5" xmlns:ns3="d02185d2-6891-4819-8bbf-bb0b7410922c" targetNamespace="http://schemas.microsoft.com/office/2006/metadata/properties" ma:root="true" ma:fieldsID="f609ec15ce71590daddaf15561bffcc7" ns2:_="" ns3:_="">
    <xsd:import namespace="1096ff55-35ee-4187-81fb-80885151b4e5"/>
    <xsd:import namespace="d02185d2-6891-4819-8bbf-bb0b74109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6ff55-35ee-4187-81fb-80885151b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185d2-6891-4819-8bbf-bb0b74109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fb450d-ae00-476a-b7d6-afbdc9ad7d9e}" ma:internalName="TaxCatchAll" ma:showField="CatchAllData" ma:web="d02185d2-6891-4819-8bbf-bb0b74109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2185d2-6891-4819-8bbf-bb0b7410922c" xsi:nil="true"/>
    <lcf76f155ced4ddcb4097134ff3c332f xmlns="1096ff55-35ee-4187-81fb-80885151b4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335FF-7F60-4493-8072-7074F97DB3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149850-2A2B-48F5-BF09-75B426C40E69}">
  <ds:schemaRefs>
    <ds:schemaRef ds:uri="1096ff55-35ee-4187-81fb-80885151b4e5"/>
    <ds:schemaRef ds:uri="d02185d2-6891-4819-8bbf-bb0b741092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A72F1C-2B19-46FF-93D1-EBCCD80D5F8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02185d2-6891-4819-8bbf-bb0b7410922c"/>
    <ds:schemaRef ds:uri="1096ff55-35ee-4187-81fb-80885151b4e5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.Hiragino Kaku Gothic Interface W3</vt:lpstr>
      <vt:lpstr>Arial</vt:lpstr>
      <vt:lpstr>Calibri</vt:lpstr>
      <vt:lpstr>Calibri Light</vt:lpstr>
      <vt:lpstr>Poppins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Barcenas, Deanne Charlotte (RX)</dc:creator>
  <cp:lastModifiedBy>Huang, Sunantha (RX)</cp:lastModifiedBy>
  <cp:revision>3</cp:revision>
  <dcterms:created xsi:type="dcterms:W3CDTF">2022-06-07T03:28:58Z</dcterms:created>
  <dcterms:modified xsi:type="dcterms:W3CDTF">2022-06-08T08:31:27Z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0x0101001E7B3B1A7B072A42A396CCFC8879852B</vt:lpwstr>
  </property>
  <property fmtid="{D5CDD505-2E9C-101B-9397-08002B2CF9AE}" pid="3" name="MediaServiceImageTags">
    <vt:lpwstr/>
  </property>
</Properties>
</file>